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4.xml" ContentType="application/vnd.openxmlformats-officedocument.presentationml.notesSlide+xml"/>
  <Override PartName="/ppt/ink/ink9.xml" ContentType="application/inkml+xml"/>
  <Override PartName="/ppt/ink/ink10.xml" ContentType="application/inkml+xml"/>
  <Override PartName="/ppt/notesSlides/notesSlide25.xml" ContentType="application/vnd.openxmlformats-officedocument.presentationml.notesSlide+xml"/>
  <Override PartName="/ppt/ink/ink1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40.xml" ContentType="application/vnd.openxmlformats-officedocument.presentationml.notesSlide+xml"/>
  <Override PartName="/ppt/ink/ink24.xml" ContentType="application/inkml+xml"/>
  <Override PartName="/ppt/notesSlides/notesSlide41.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8.xml" ContentType="application/inkml+xml"/>
  <Override PartName="/ppt/ink/ink29.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30.xml" ContentType="application/inkml+xml"/>
  <Override PartName="/ppt/notesSlides/notesSlide4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57.xml" ContentType="application/vnd.openxmlformats-officedocument.presentationml.notesSlide+xml"/>
  <Override PartName="/ppt/ink/ink51.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2.xml" ContentType="application/inkml+xml"/>
  <Override PartName="/ppt/notesSlides/notesSlide62.xml" ContentType="application/vnd.openxmlformats-officedocument.presentationml.notesSlide+xml"/>
  <Override PartName="/ppt/ink/ink53.xml" ContentType="application/inkml+xml"/>
  <Override PartName="/ppt/ink/ink54.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55.xml" ContentType="application/inkml+xml"/>
  <Override PartName="/ppt/ink/ink56.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57.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06"/>
  </p:notesMasterIdLst>
  <p:sldIdLst>
    <p:sldId id="257" r:id="rId3"/>
    <p:sldId id="258" r:id="rId4"/>
    <p:sldId id="259" r:id="rId5"/>
    <p:sldId id="261" r:id="rId6"/>
    <p:sldId id="262" r:id="rId7"/>
    <p:sldId id="263" r:id="rId8"/>
    <p:sldId id="264" r:id="rId9"/>
    <p:sldId id="265" r:id="rId10"/>
    <p:sldId id="369" r:id="rId11"/>
    <p:sldId id="266" r:id="rId12"/>
    <p:sldId id="267" r:id="rId13"/>
    <p:sldId id="368" r:id="rId14"/>
    <p:sldId id="370" r:id="rId15"/>
    <p:sldId id="371" r:id="rId16"/>
    <p:sldId id="373" r:id="rId17"/>
    <p:sldId id="374" r:id="rId18"/>
    <p:sldId id="375" r:id="rId19"/>
    <p:sldId id="376" r:id="rId20"/>
    <p:sldId id="372" r:id="rId21"/>
    <p:sldId id="378" r:id="rId22"/>
    <p:sldId id="377" r:id="rId23"/>
    <p:sldId id="379" r:id="rId24"/>
    <p:sldId id="380" r:id="rId25"/>
    <p:sldId id="381" r:id="rId26"/>
    <p:sldId id="382" r:id="rId27"/>
    <p:sldId id="270" r:id="rId28"/>
    <p:sldId id="383" r:id="rId29"/>
    <p:sldId id="386" r:id="rId30"/>
    <p:sldId id="387" r:id="rId31"/>
    <p:sldId id="388" r:id="rId32"/>
    <p:sldId id="389" r:id="rId33"/>
    <p:sldId id="390" r:id="rId34"/>
    <p:sldId id="391" r:id="rId35"/>
    <p:sldId id="384" r:id="rId36"/>
    <p:sldId id="392" r:id="rId37"/>
    <p:sldId id="393" r:id="rId38"/>
    <p:sldId id="394" r:id="rId39"/>
    <p:sldId id="396" r:id="rId40"/>
    <p:sldId id="395" r:id="rId41"/>
    <p:sldId id="397" r:id="rId42"/>
    <p:sldId id="398" r:id="rId43"/>
    <p:sldId id="385" r:id="rId44"/>
    <p:sldId id="399" r:id="rId45"/>
    <p:sldId id="400" r:id="rId46"/>
    <p:sldId id="401" r:id="rId47"/>
    <p:sldId id="402" r:id="rId48"/>
    <p:sldId id="406" r:id="rId49"/>
    <p:sldId id="403" r:id="rId50"/>
    <p:sldId id="404" r:id="rId51"/>
    <p:sldId id="279" r:id="rId52"/>
    <p:sldId id="280" r:id="rId53"/>
    <p:sldId id="410" r:id="rId54"/>
    <p:sldId id="411" r:id="rId55"/>
    <p:sldId id="405" r:id="rId56"/>
    <p:sldId id="412" r:id="rId57"/>
    <p:sldId id="413" r:id="rId58"/>
    <p:sldId id="407" r:id="rId59"/>
    <p:sldId id="414" r:id="rId60"/>
    <p:sldId id="415" r:id="rId61"/>
    <p:sldId id="408" r:id="rId62"/>
    <p:sldId id="417" r:id="rId63"/>
    <p:sldId id="418" r:id="rId64"/>
    <p:sldId id="419" r:id="rId65"/>
    <p:sldId id="416" r:id="rId66"/>
    <p:sldId id="420" r:id="rId67"/>
    <p:sldId id="424" r:id="rId68"/>
    <p:sldId id="285" r:id="rId69"/>
    <p:sldId id="409" r:id="rId70"/>
    <p:sldId id="421" r:id="rId71"/>
    <p:sldId id="425" r:id="rId72"/>
    <p:sldId id="422" r:id="rId73"/>
    <p:sldId id="423" r:id="rId74"/>
    <p:sldId id="426" r:id="rId75"/>
    <p:sldId id="427" r:id="rId76"/>
    <p:sldId id="431" r:id="rId77"/>
    <p:sldId id="428" r:id="rId78"/>
    <p:sldId id="432" r:id="rId79"/>
    <p:sldId id="429" r:id="rId80"/>
    <p:sldId id="430" r:id="rId81"/>
    <p:sldId id="433" r:id="rId82"/>
    <p:sldId id="440" r:id="rId83"/>
    <p:sldId id="434" r:id="rId84"/>
    <p:sldId id="435" r:id="rId85"/>
    <p:sldId id="436" r:id="rId86"/>
    <p:sldId id="441" r:id="rId87"/>
    <p:sldId id="437" r:id="rId88"/>
    <p:sldId id="442" r:id="rId89"/>
    <p:sldId id="438" r:id="rId90"/>
    <p:sldId id="439" r:id="rId91"/>
    <p:sldId id="443" r:id="rId92"/>
    <p:sldId id="444" r:id="rId93"/>
    <p:sldId id="445" r:id="rId94"/>
    <p:sldId id="449" r:id="rId95"/>
    <p:sldId id="446" r:id="rId96"/>
    <p:sldId id="447" r:id="rId97"/>
    <p:sldId id="450" r:id="rId98"/>
    <p:sldId id="451" r:id="rId99"/>
    <p:sldId id="452" r:id="rId100"/>
    <p:sldId id="455" r:id="rId101"/>
    <p:sldId id="294" r:id="rId102"/>
    <p:sldId id="453" r:id="rId103"/>
    <p:sldId id="456" r:id="rId104"/>
    <p:sldId id="454" r:id="rId105"/>
    <p:sldId id="457" r:id="rId106"/>
    <p:sldId id="448" r:id="rId107"/>
    <p:sldId id="458" r:id="rId108"/>
    <p:sldId id="464" r:id="rId109"/>
    <p:sldId id="459" r:id="rId110"/>
    <p:sldId id="465" r:id="rId111"/>
    <p:sldId id="466" r:id="rId112"/>
    <p:sldId id="460" r:id="rId113"/>
    <p:sldId id="467" r:id="rId114"/>
    <p:sldId id="470" r:id="rId115"/>
    <p:sldId id="471" r:id="rId116"/>
    <p:sldId id="462" r:id="rId117"/>
    <p:sldId id="472" r:id="rId118"/>
    <p:sldId id="476" r:id="rId119"/>
    <p:sldId id="473" r:id="rId120"/>
    <p:sldId id="474" r:id="rId121"/>
    <p:sldId id="477" r:id="rId122"/>
    <p:sldId id="478" r:id="rId123"/>
    <p:sldId id="482" r:id="rId124"/>
    <p:sldId id="479" r:id="rId125"/>
    <p:sldId id="480" r:id="rId126"/>
    <p:sldId id="481" r:id="rId127"/>
    <p:sldId id="485" r:id="rId128"/>
    <p:sldId id="483" r:id="rId129"/>
    <p:sldId id="484" r:id="rId130"/>
    <p:sldId id="475" r:id="rId131"/>
    <p:sldId id="463" r:id="rId132"/>
    <p:sldId id="293" r:id="rId133"/>
    <p:sldId id="296" r:id="rId134"/>
    <p:sldId id="297" r:id="rId135"/>
    <p:sldId id="298" r:id="rId136"/>
    <p:sldId id="299" r:id="rId137"/>
    <p:sldId id="300" r:id="rId138"/>
    <p:sldId id="301" r:id="rId139"/>
    <p:sldId id="302" r:id="rId140"/>
    <p:sldId id="303" r:id="rId141"/>
    <p:sldId id="304" r:id="rId142"/>
    <p:sldId id="305" r:id="rId143"/>
    <p:sldId id="306" r:id="rId144"/>
    <p:sldId id="307" r:id="rId145"/>
    <p:sldId id="308" r:id="rId146"/>
    <p:sldId id="309" r:id="rId147"/>
    <p:sldId id="310" r:id="rId148"/>
    <p:sldId id="311" r:id="rId149"/>
    <p:sldId id="312" r:id="rId150"/>
    <p:sldId id="313" r:id="rId151"/>
    <p:sldId id="314" r:id="rId152"/>
    <p:sldId id="315" r:id="rId153"/>
    <p:sldId id="316" r:id="rId154"/>
    <p:sldId id="317" r:id="rId155"/>
    <p:sldId id="318" r:id="rId156"/>
    <p:sldId id="319" r:id="rId157"/>
    <p:sldId id="320" r:id="rId158"/>
    <p:sldId id="321" r:id="rId159"/>
    <p:sldId id="322" r:id="rId160"/>
    <p:sldId id="323" r:id="rId161"/>
    <p:sldId id="324" r:id="rId162"/>
    <p:sldId id="325" r:id="rId163"/>
    <p:sldId id="326" r:id="rId164"/>
    <p:sldId id="327" r:id="rId165"/>
    <p:sldId id="328" r:id="rId166"/>
    <p:sldId id="329" r:id="rId167"/>
    <p:sldId id="330" r:id="rId168"/>
    <p:sldId id="331" r:id="rId169"/>
    <p:sldId id="332" r:id="rId170"/>
    <p:sldId id="333" r:id="rId171"/>
    <p:sldId id="334" r:id="rId172"/>
    <p:sldId id="335" r:id="rId173"/>
    <p:sldId id="336" r:id="rId174"/>
    <p:sldId id="337" r:id="rId175"/>
    <p:sldId id="338" r:id="rId176"/>
    <p:sldId id="339" r:id="rId177"/>
    <p:sldId id="340" r:id="rId178"/>
    <p:sldId id="341" r:id="rId179"/>
    <p:sldId id="342" r:id="rId180"/>
    <p:sldId id="343" r:id="rId181"/>
    <p:sldId id="344" r:id="rId182"/>
    <p:sldId id="345" r:id="rId183"/>
    <p:sldId id="346" r:id="rId184"/>
    <p:sldId id="347" r:id="rId185"/>
    <p:sldId id="348" r:id="rId186"/>
    <p:sldId id="349" r:id="rId187"/>
    <p:sldId id="350" r:id="rId188"/>
    <p:sldId id="351" r:id="rId189"/>
    <p:sldId id="352" r:id="rId190"/>
    <p:sldId id="353" r:id="rId191"/>
    <p:sldId id="354" r:id="rId192"/>
    <p:sldId id="355" r:id="rId193"/>
    <p:sldId id="356" r:id="rId194"/>
    <p:sldId id="357" r:id="rId195"/>
    <p:sldId id="358" r:id="rId196"/>
    <p:sldId id="359" r:id="rId197"/>
    <p:sldId id="360" r:id="rId198"/>
    <p:sldId id="361" r:id="rId199"/>
    <p:sldId id="362" r:id="rId200"/>
    <p:sldId id="363" r:id="rId201"/>
    <p:sldId id="364" r:id="rId202"/>
    <p:sldId id="365" r:id="rId203"/>
    <p:sldId id="366" r:id="rId204"/>
    <p:sldId id="367" r:id="rId205"/>
  </p:sldIdLst>
  <p:sldSz cx="18288000" cy="10287000"/>
  <p:notesSz cx="6858000" cy="9144000"/>
  <p:embeddedFontLst>
    <p:embeddedFont>
      <p:font typeface="Consolas" panose="020B0609020204030204" pitchFamily="49" charset="0"/>
      <p:regular r:id="rId207"/>
      <p:bold r:id="rId208"/>
      <p:italic r:id="rId209"/>
      <p:boldItalic r:id="rId210"/>
    </p:embeddedFont>
    <p:embeddedFont>
      <p:font typeface="Helvetica Neue" panose="020B0604020202020204" charset="0"/>
      <p:regular r:id="rId211"/>
      <p:bold r:id="rId212"/>
      <p:italic r:id="rId213"/>
      <p:boldItalic r:id="rId2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2877" autoAdjust="0"/>
  </p:normalViewPr>
  <p:slideViewPr>
    <p:cSldViewPr snapToGrid="0">
      <p:cViewPr>
        <p:scale>
          <a:sx n="40" d="100"/>
          <a:sy n="40" d="100"/>
        </p:scale>
        <p:origin x="900" y="24"/>
      </p:cViewPr>
      <p:guideLst/>
    </p:cSldViewPr>
  </p:slideViewPr>
  <p:outlineViewPr>
    <p:cViewPr>
      <p:scale>
        <a:sx n="33" d="100"/>
        <a:sy n="33" d="100"/>
      </p:scale>
      <p:origin x="0" y="-17166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1.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2.fntdata"/><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microsoft.com/office/2016/11/relationships/changesInfo" Target="changesInfos/changesInfo1.xml"/><Relationship Id="rId3" Type="http://schemas.openxmlformats.org/officeDocument/2006/relationships/slide" Target="slides/slide1.xml"/><Relationship Id="rId214" Type="http://schemas.openxmlformats.org/officeDocument/2006/relationships/font" Target="fonts/font8.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3.fntdata"/><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4.fntdata"/><Relationship Id="rId215"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font" Target="fonts/font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6.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tisam Gul Khan" userId="512d11c8-f709-4736-a546-3dbe50d54f10" providerId="ADAL" clId="{90E1A1DA-05DF-4989-A182-F740B72E3C03}"/>
    <pc:docChg chg="custSel delSld modSld">
      <pc:chgData name="Ibtisam Gul Khan" userId="512d11c8-f709-4736-a546-3dbe50d54f10" providerId="ADAL" clId="{90E1A1DA-05DF-4989-A182-F740B72E3C03}" dt="2023-07-10T09:53:17.946" v="55" actId="478"/>
      <pc:docMkLst>
        <pc:docMk/>
      </pc:docMkLst>
      <pc:sldChg chg="delSp del mod">
        <pc:chgData name="Ibtisam Gul Khan" userId="512d11c8-f709-4736-a546-3dbe50d54f10" providerId="ADAL" clId="{90E1A1DA-05DF-4989-A182-F740B72E3C03}" dt="2023-07-10T09:51:13.211" v="3" actId="47"/>
        <pc:sldMkLst>
          <pc:docMk/>
          <pc:sldMk cId="0" sldId="256"/>
        </pc:sldMkLst>
        <pc:grpChg chg="del">
          <ac:chgData name="Ibtisam Gul Khan" userId="512d11c8-f709-4736-a546-3dbe50d54f10" providerId="ADAL" clId="{90E1A1DA-05DF-4989-A182-F740B72E3C03}" dt="2023-07-10T09:51:07.224" v="0" actId="478"/>
          <ac:grpSpMkLst>
            <pc:docMk/>
            <pc:sldMk cId="0" sldId="256"/>
            <ac:grpSpMk id="81" creationId="{00000000-0000-0000-0000-000000000000}"/>
          </ac:grpSpMkLst>
        </pc:grpChg>
        <pc:grpChg chg="del">
          <ac:chgData name="Ibtisam Gul Khan" userId="512d11c8-f709-4736-a546-3dbe50d54f10" providerId="ADAL" clId="{90E1A1DA-05DF-4989-A182-F740B72E3C03}" dt="2023-07-10T09:51:07.874" v="1" actId="478"/>
          <ac:grpSpMkLst>
            <pc:docMk/>
            <pc:sldMk cId="0" sldId="256"/>
            <ac:grpSpMk id="85" creationId="{00000000-0000-0000-0000-000000000000}"/>
          </ac:grpSpMkLst>
        </pc:grpChg>
      </pc:sldChg>
      <pc:sldChg chg="delSp mod">
        <pc:chgData name="Ibtisam Gul Khan" userId="512d11c8-f709-4736-a546-3dbe50d54f10" providerId="ADAL" clId="{90E1A1DA-05DF-4989-A182-F740B72E3C03}" dt="2023-07-10T09:51:10.089" v="2" actId="478"/>
        <pc:sldMkLst>
          <pc:docMk/>
          <pc:sldMk cId="0" sldId="257"/>
        </pc:sldMkLst>
        <pc:grpChg chg="del">
          <ac:chgData name="Ibtisam Gul Khan" userId="512d11c8-f709-4736-a546-3dbe50d54f10" providerId="ADAL" clId="{90E1A1DA-05DF-4989-A182-F740B72E3C03}" dt="2023-07-10T09:51:10.089" v="2" actId="478"/>
          <ac:grpSpMkLst>
            <pc:docMk/>
            <pc:sldMk cId="0" sldId="257"/>
            <ac:grpSpMk id="94" creationId="{00000000-0000-0000-0000-000000000000}"/>
          </ac:grpSpMkLst>
        </pc:grpChg>
      </pc:sldChg>
      <pc:sldChg chg="delSp mod">
        <pc:chgData name="Ibtisam Gul Khan" userId="512d11c8-f709-4736-a546-3dbe50d54f10" providerId="ADAL" clId="{90E1A1DA-05DF-4989-A182-F740B72E3C03}" dt="2023-07-10T09:51:17.501" v="4" actId="478"/>
        <pc:sldMkLst>
          <pc:docMk/>
          <pc:sldMk cId="0" sldId="259"/>
        </pc:sldMkLst>
        <pc:grpChg chg="del">
          <ac:chgData name="Ibtisam Gul Khan" userId="512d11c8-f709-4736-a546-3dbe50d54f10" providerId="ADAL" clId="{90E1A1DA-05DF-4989-A182-F740B72E3C03}" dt="2023-07-10T09:51:17.501" v="4" actId="478"/>
          <ac:grpSpMkLst>
            <pc:docMk/>
            <pc:sldMk cId="0" sldId="259"/>
            <ac:grpSpMk id="109" creationId="{00000000-0000-0000-0000-000000000000}"/>
          </ac:grpSpMkLst>
        </pc:grpChg>
      </pc:sldChg>
      <pc:sldChg chg="delSp mod">
        <pc:chgData name="Ibtisam Gul Khan" userId="512d11c8-f709-4736-a546-3dbe50d54f10" providerId="ADAL" clId="{90E1A1DA-05DF-4989-A182-F740B72E3C03}" dt="2023-07-10T09:51:22.411" v="5" actId="478"/>
        <pc:sldMkLst>
          <pc:docMk/>
          <pc:sldMk cId="0" sldId="266"/>
        </pc:sldMkLst>
        <pc:grpChg chg="del">
          <ac:chgData name="Ibtisam Gul Khan" userId="512d11c8-f709-4736-a546-3dbe50d54f10" providerId="ADAL" clId="{90E1A1DA-05DF-4989-A182-F740B72E3C03}" dt="2023-07-10T09:51:22.411" v="5" actId="478"/>
          <ac:grpSpMkLst>
            <pc:docMk/>
            <pc:sldMk cId="0" sldId="266"/>
            <ac:grpSpMk id="167" creationId="{00000000-0000-0000-0000-000000000000}"/>
          </ac:grpSpMkLst>
        </pc:grpChg>
      </pc:sldChg>
      <pc:sldChg chg="delSp mod">
        <pc:chgData name="Ibtisam Gul Khan" userId="512d11c8-f709-4736-a546-3dbe50d54f10" providerId="ADAL" clId="{90E1A1DA-05DF-4989-A182-F740B72E3C03}" dt="2023-07-10T09:51:23.651" v="6" actId="478"/>
        <pc:sldMkLst>
          <pc:docMk/>
          <pc:sldMk cId="0" sldId="268"/>
        </pc:sldMkLst>
        <pc:grpChg chg="del">
          <ac:chgData name="Ibtisam Gul Khan" userId="512d11c8-f709-4736-a546-3dbe50d54f10" providerId="ADAL" clId="{90E1A1DA-05DF-4989-A182-F740B72E3C03}" dt="2023-07-10T09:51:23.651" v="6" actId="478"/>
          <ac:grpSpMkLst>
            <pc:docMk/>
            <pc:sldMk cId="0" sldId="268"/>
            <ac:grpSpMk id="182" creationId="{00000000-0000-0000-0000-000000000000}"/>
          </ac:grpSpMkLst>
        </pc:grpChg>
      </pc:sldChg>
      <pc:sldChg chg="delSp mod">
        <pc:chgData name="Ibtisam Gul Khan" userId="512d11c8-f709-4736-a546-3dbe50d54f10" providerId="ADAL" clId="{90E1A1DA-05DF-4989-A182-F740B72E3C03}" dt="2023-07-10T09:51:29.767" v="8" actId="478"/>
        <pc:sldMkLst>
          <pc:docMk/>
          <pc:sldMk cId="0" sldId="270"/>
        </pc:sldMkLst>
        <pc:grpChg chg="del">
          <ac:chgData name="Ibtisam Gul Khan" userId="512d11c8-f709-4736-a546-3dbe50d54f10" providerId="ADAL" clId="{90E1A1DA-05DF-4989-A182-F740B72E3C03}" dt="2023-07-10T09:51:29.767" v="8" actId="478"/>
          <ac:grpSpMkLst>
            <pc:docMk/>
            <pc:sldMk cId="0" sldId="270"/>
            <ac:grpSpMk id="197" creationId="{00000000-0000-0000-0000-000000000000}"/>
          </ac:grpSpMkLst>
        </pc:grpChg>
      </pc:sldChg>
      <pc:sldChg chg="delSp mod">
        <pc:chgData name="Ibtisam Gul Khan" userId="512d11c8-f709-4736-a546-3dbe50d54f10" providerId="ADAL" clId="{90E1A1DA-05DF-4989-A182-F740B72E3C03}" dt="2023-07-10T09:51:26.331" v="7" actId="478"/>
        <pc:sldMkLst>
          <pc:docMk/>
          <pc:sldMk cId="0" sldId="272"/>
        </pc:sldMkLst>
        <pc:grpChg chg="del">
          <ac:chgData name="Ibtisam Gul Khan" userId="512d11c8-f709-4736-a546-3dbe50d54f10" providerId="ADAL" clId="{90E1A1DA-05DF-4989-A182-F740B72E3C03}" dt="2023-07-10T09:51:26.331" v="7" actId="478"/>
          <ac:grpSpMkLst>
            <pc:docMk/>
            <pc:sldMk cId="0" sldId="272"/>
            <ac:grpSpMk id="212" creationId="{00000000-0000-0000-0000-000000000000}"/>
          </ac:grpSpMkLst>
        </pc:grpChg>
      </pc:sldChg>
      <pc:sldChg chg="delSp mod">
        <pc:chgData name="Ibtisam Gul Khan" userId="512d11c8-f709-4736-a546-3dbe50d54f10" providerId="ADAL" clId="{90E1A1DA-05DF-4989-A182-F740B72E3C03}" dt="2023-07-10T09:51:38.129" v="12" actId="478"/>
        <pc:sldMkLst>
          <pc:docMk/>
          <pc:sldMk cId="0" sldId="274"/>
        </pc:sldMkLst>
        <pc:grpChg chg="del">
          <ac:chgData name="Ibtisam Gul Khan" userId="512d11c8-f709-4736-a546-3dbe50d54f10" providerId="ADAL" clId="{90E1A1DA-05DF-4989-A182-F740B72E3C03}" dt="2023-07-10T09:51:38.129" v="12" actId="478"/>
          <ac:grpSpMkLst>
            <pc:docMk/>
            <pc:sldMk cId="0" sldId="274"/>
            <ac:grpSpMk id="227" creationId="{00000000-0000-0000-0000-000000000000}"/>
          </ac:grpSpMkLst>
        </pc:grpChg>
      </pc:sldChg>
      <pc:sldChg chg="delSp mod">
        <pc:chgData name="Ibtisam Gul Khan" userId="512d11c8-f709-4736-a546-3dbe50d54f10" providerId="ADAL" clId="{90E1A1DA-05DF-4989-A182-F740B72E3C03}" dt="2023-07-10T09:51:33.897" v="9" actId="478"/>
        <pc:sldMkLst>
          <pc:docMk/>
          <pc:sldMk cId="0" sldId="276"/>
        </pc:sldMkLst>
        <pc:grpChg chg="del">
          <ac:chgData name="Ibtisam Gul Khan" userId="512d11c8-f709-4736-a546-3dbe50d54f10" providerId="ADAL" clId="{90E1A1DA-05DF-4989-A182-F740B72E3C03}" dt="2023-07-10T09:51:33.897" v="9" actId="478"/>
          <ac:grpSpMkLst>
            <pc:docMk/>
            <pc:sldMk cId="0" sldId="276"/>
            <ac:grpSpMk id="242" creationId="{00000000-0000-0000-0000-000000000000}"/>
          </ac:grpSpMkLst>
        </pc:grpChg>
      </pc:sldChg>
      <pc:sldChg chg="delSp modSp mod">
        <pc:chgData name="Ibtisam Gul Khan" userId="512d11c8-f709-4736-a546-3dbe50d54f10" providerId="ADAL" clId="{90E1A1DA-05DF-4989-A182-F740B72E3C03}" dt="2023-07-10T09:51:35.660" v="11" actId="478"/>
        <pc:sldMkLst>
          <pc:docMk/>
          <pc:sldMk cId="0" sldId="278"/>
        </pc:sldMkLst>
        <pc:grpChg chg="del mod">
          <ac:chgData name="Ibtisam Gul Khan" userId="512d11c8-f709-4736-a546-3dbe50d54f10" providerId="ADAL" clId="{90E1A1DA-05DF-4989-A182-F740B72E3C03}" dt="2023-07-10T09:51:35.660" v="11" actId="478"/>
          <ac:grpSpMkLst>
            <pc:docMk/>
            <pc:sldMk cId="0" sldId="278"/>
            <ac:grpSpMk id="257" creationId="{00000000-0000-0000-0000-000000000000}"/>
          </ac:grpSpMkLst>
        </pc:grpChg>
      </pc:sldChg>
      <pc:sldChg chg="delSp mod">
        <pc:chgData name="Ibtisam Gul Khan" userId="512d11c8-f709-4736-a546-3dbe50d54f10" providerId="ADAL" clId="{90E1A1DA-05DF-4989-A182-F740B72E3C03}" dt="2023-07-10T09:51:44.708" v="13" actId="478"/>
        <pc:sldMkLst>
          <pc:docMk/>
          <pc:sldMk cId="0" sldId="282"/>
        </pc:sldMkLst>
        <pc:grpChg chg="del">
          <ac:chgData name="Ibtisam Gul Khan" userId="512d11c8-f709-4736-a546-3dbe50d54f10" providerId="ADAL" clId="{90E1A1DA-05DF-4989-A182-F740B72E3C03}" dt="2023-07-10T09:51:44.708" v="13" actId="478"/>
          <ac:grpSpMkLst>
            <pc:docMk/>
            <pc:sldMk cId="0" sldId="282"/>
            <ac:grpSpMk id="296" creationId="{00000000-0000-0000-0000-000000000000}"/>
          </ac:grpSpMkLst>
        </pc:grpChg>
      </pc:sldChg>
      <pc:sldChg chg="delSp mod">
        <pc:chgData name="Ibtisam Gul Khan" userId="512d11c8-f709-4736-a546-3dbe50d54f10" providerId="ADAL" clId="{90E1A1DA-05DF-4989-A182-F740B72E3C03}" dt="2023-07-10T09:51:46.450" v="14" actId="478"/>
        <pc:sldMkLst>
          <pc:docMk/>
          <pc:sldMk cId="0" sldId="284"/>
        </pc:sldMkLst>
        <pc:grpChg chg="del">
          <ac:chgData name="Ibtisam Gul Khan" userId="512d11c8-f709-4736-a546-3dbe50d54f10" providerId="ADAL" clId="{90E1A1DA-05DF-4989-A182-F740B72E3C03}" dt="2023-07-10T09:51:46.450" v="14" actId="478"/>
          <ac:grpSpMkLst>
            <pc:docMk/>
            <pc:sldMk cId="0" sldId="284"/>
            <ac:grpSpMk id="311" creationId="{00000000-0000-0000-0000-000000000000}"/>
          </ac:grpSpMkLst>
        </pc:grpChg>
      </pc:sldChg>
      <pc:sldChg chg="delSp mod">
        <pc:chgData name="Ibtisam Gul Khan" userId="512d11c8-f709-4736-a546-3dbe50d54f10" providerId="ADAL" clId="{90E1A1DA-05DF-4989-A182-F740B72E3C03}" dt="2023-07-10T09:51:48.587" v="15" actId="478"/>
        <pc:sldMkLst>
          <pc:docMk/>
          <pc:sldMk cId="0" sldId="287"/>
        </pc:sldMkLst>
        <pc:grpChg chg="del">
          <ac:chgData name="Ibtisam Gul Khan" userId="512d11c8-f709-4736-a546-3dbe50d54f10" providerId="ADAL" clId="{90E1A1DA-05DF-4989-A182-F740B72E3C03}" dt="2023-07-10T09:51:48.587" v="15" actId="478"/>
          <ac:grpSpMkLst>
            <pc:docMk/>
            <pc:sldMk cId="0" sldId="287"/>
            <ac:grpSpMk id="344" creationId="{00000000-0000-0000-0000-000000000000}"/>
          </ac:grpSpMkLst>
        </pc:grpChg>
      </pc:sldChg>
      <pc:sldChg chg="delSp mod">
        <pc:chgData name="Ibtisam Gul Khan" userId="512d11c8-f709-4736-a546-3dbe50d54f10" providerId="ADAL" clId="{90E1A1DA-05DF-4989-A182-F740B72E3C03}" dt="2023-07-10T09:51:50.458" v="16" actId="478"/>
        <pc:sldMkLst>
          <pc:docMk/>
          <pc:sldMk cId="0" sldId="289"/>
        </pc:sldMkLst>
        <pc:grpChg chg="del">
          <ac:chgData name="Ibtisam Gul Khan" userId="512d11c8-f709-4736-a546-3dbe50d54f10" providerId="ADAL" clId="{90E1A1DA-05DF-4989-A182-F740B72E3C03}" dt="2023-07-10T09:51:50.458" v="16" actId="478"/>
          <ac:grpSpMkLst>
            <pc:docMk/>
            <pc:sldMk cId="0" sldId="289"/>
            <ac:grpSpMk id="359" creationId="{00000000-0000-0000-0000-000000000000}"/>
          </ac:grpSpMkLst>
        </pc:grpChg>
      </pc:sldChg>
      <pc:sldChg chg="delSp mod">
        <pc:chgData name="Ibtisam Gul Khan" userId="512d11c8-f709-4736-a546-3dbe50d54f10" providerId="ADAL" clId="{90E1A1DA-05DF-4989-A182-F740B72E3C03}" dt="2023-07-10T09:51:52.515" v="17" actId="478"/>
        <pc:sldMkLst>
          <pc:docMk/>
          <pc:sldMk cId="0" sldId="291"/>
        </pc:sldMkLst>
        <pc:grpChg chg="del">
          <ac:chgData name="Ibtisam Gul Khan" userId="512d11c8-f709-4736-a546-3dbe50d54f10" providerId="ADAL" clId="{90E1A1DA-05DF-4989-A182-F740B72E3C03}" dt="2023-07-10T09:51:52.515" v="17" actId="478"/>
          <ac:grpSpMkLst>
            <pc:docMk/>
            <pc:sldMk cId="0" sldId="291"/>
            <ac:grpSpMk id="374" creationId="{00000000-0000-0000-0000-000000000000}"/>
          </ac:grpSpMkLst>
        </pc:grpChg>
      </pc:sldChg>
      <pc:sldChg chg="delSp mod">
        <pc:chgData name="Ibtisam Gul Khan" userId="512d11c8-f709-4736-a546-3dbe50d54f10" providerId="ADAL" clId="{90E1A1DA-05DF-4989-A182-F740B72E3C03}" dt="2023-07-10T09:51:53.747" v="18" actId="478"/>
        <pc:sldMkLst>
          <pc:docMk/>
          <pc:sldMk cId="0" sldId="293"/>
        </pc:sldMkLst>
        <pc:grpChg chg="del">
          <ac:chgData name="Ibtisam Gul Khan" userId="512d11c8-f709-4736-a546-3dbe50d54f10" providerId="ADAL" clId="{90E1A1DA-05DF-4989-A182-F740B72E3C03}" dt="2023-07-10T09:51:53.747" v="18" actId="478"/>
          <ac:grpSpMkLst>
            <pc:docMk/>
            <pc:sldMk cId="0" sldId="293"/>
            <ac:grpSpMk id="389" creationId="{00000000-0000-0000-0000-000000000000}"/>
          </ac:grpSpMkLst>
        </pc:grpChg>
      </pc:sldChg>
      <pc:sldChg chg="delSp mod">
        <pc:chgData name="Ibtisam Gul Khan" userId="512d11c8-f709-4736-a546-3dbe50d54f10" providerId="ADAL" clId="{90E1A1DA-05DF-4989-A182-F740B72E3C03}" dt="2023-07-10T09:51:56.026" v="19" actId="478"/>
        <pc:sldMkLst>
          <pc:docMk/>
          <pc:sldMk cId="0" sldId="296"/>
        </pc:sldMkLst>
        <pc:grpChg chg="del">
          <ac:chgData name="Ibtisam Gul Khan" userId="512d11c8-f709-4736-a546-3dbe50d54f10" providerId="ADAL" clId="{90E1A1DA-05DF-4989-A182-F740B72E3C03}" dt="2023-07-10T09:51:56.026" v="19" actId="478"/>
          <ac:grpSpMkLst>
            <pc:docMk/>
            <pc:sldMk cId="0" sldId="296"/>
            <ac:grpSpMk id="411" creationId="{00000000-0000-0000-0000-000000000000}"/>
          </ac:grpSpMkLst>
        </pc:grpChg>
      </pc:sldChg>
      <pc:sldChg chg="delSp mod">
        <pc:chgData name="Ibtisam Gul Khan" userId="512d11c8-f709-4736-a546-3dbe50d54f10" providerId="ADAL" clId="{90E1A1DA-05DF-4989-A182-F740B72E3C03}" dt="2023-07-10T09:51:58.032" v="20" actId="478"/>
        <pc:sldMkLst>
          <pc:docMk/>
          <pc:sldMk cId="0" sldId="298"/>
        </pc:sldMkLst>
        <pc:grpChg chg="del">
          <ac:chgData name="Ibtisam Gul Khan" userId="512d11c8-f709-4736-a546-3dbe50d54f10" providerId="ADAL" clId="{90E1A1DA-05DF-4989-A182-F740B72E3C03}" dt="2023-07-10T09:51:58.032" v="20" actId="478"/>
          <ac:grpSpMkLst>
            <pc:docMk/>
            <pc:sldMk cId="0" sldId="298"/>
            <ac:grpSpMk id="426" creationId="{00000000-0000-0000-0000-000000000000}"/>
          </ac:grpSpMkLst>
        </pc:grpChg>
      </pc:sldChg>
      <pc:sldChg chg="delSp mod">
        <pc:chgData name="Ibtisam Gul Khan" userId="512d11c8-f709-4736-a546-3dbe50d54f10" providerId="ADAL" clId="{90E1A1DA-05DF-4989-A182-F740B72E3C03}" dt="2023-07-10T09:51:59.363" v="21" actId="478"/>
        <pc:sldMkLst>
          <pc:docMk/>
          <pc:sldMk cId="0" sldId="300"/>
        </pc:sldMkLst>
        <pc:grpChg chg="del">
          <ac:chgData name="Ibtisam Gul Khan" userId="512d11c8-f709-4736-a546-3dbe50d54f10" providerId="ADAL" clId="{90E1A1DA-05DF-4989-A182-F740B72E3C03}" dt="2023-07-10T09:51:59.363" v="21" actId="478"/>
          <ac:grpSpMkLst>
            <pc:docMk/>
            <pc:sldMk cId="0" sldId="300"/>
            <ac:grpSpMk id="441" creationId="{00000000-0000-0000-0000-000000000000}"/>
          </ac:grpSpMkLst>
        </pc:grpChg>
      </pc:sldChg>
      <pc:sldChg chg="delSp mod">
        <pc:chgData name="Ibtisam Gul Khan" userId="512d11c8-f709-4736-a546-3dbe50d54f10" providerId="ADAL" clId="{90E1A1DA-05DF-4989-A182-F740B72E3C03}" dt="2023-07-10T09:52:01.746" v="22" actId="478"/>
        <pc:sldMkLst>
          <pc:docMk/>
          <pc:sldMk cId="0" sldId="302"/>
        </pc:sldMkLst>
        <pc:grpChg chg="del">
          <ac:chgData name="Ibtisam Gul Khan" userId="512d11c8-f709-4736-a546-3dbe50d54f10" providerId="ADAL" clId="{90E1A1DA-05DF-4989-A182-F740B72E3C03}" dt="2023-07-10T09:52:01.746" v="22" actId="478"/>
          <ac:grpSpMkLst>
            <pc:docMk/>
            <pc:sldMk cId="0" sldId="302"/>
            <ac:grpSpMk id="456" creationId="{00000000-0000-0000-0000-000000000000}"/>
          </ac:grpSpMkLst>
        </pc:grpChg>
      </pc:sldChg>
      <pc:sldChg chg="delSp mod">
        <pc:chgData name="Ibtisam Gul Khan" userId="512d11c8-f709-4736-a546-3dbe50d54f10" providerId="ADAL" clId="{90E1A1DA-05DF-4989-A182-F740B72E3C03}" dt="2023-07-10T09:52:02.995" v="23" actId="478"/>
        <pc:sldMkLst>
          <pc:docMk/>
          <pc:sldMk cId="0" sldId="303"/>
        </pc:sldMkLst>
        <pc:grpChg chg="del">
          <ac:chgData name="Ibtisam Gul Khan" userId="512d11c8-f709-4736-a546-3dbe50d54f10" providerId="ADAL" clId="{90E1A1DA-05DF-4989-A182-F740B72E3C03}" dt="2023-07-10T09:52:02.995" v="23" actId="478"/>
          <ac:grpSpMkLst>
            <pc:docMk/>
            <pc:sldMk cId="0" sldId="303"/>
            <ac:grpSpMk id="465" creationId="{00000000-0000-0000-0000-000000000000}"/>
          </ac:grpSpMkLst>
        </pc:grpChg>
      </pc:sldChg>
      <pc:sldChg chg="delSp mod">
        <pc:chgData name="Ibtisam Gul Khan" userId="512d11c8-f709-4736-a546-3dbe50d54f10" providerId="ADAL" clId="{90E1A1DA-05DF-4989-A182-F740B72E3C03}" dt="2023-07-10T09:52:05.312" v="24" actId="478"/>
        <pc:sldMkLst>
          <pc:docMk/>
          <pc:sldMk cId="0" sldId="305"/>
        </pc:sldMkLst>
        <pc:grpChg chg="del">
          <ac:chgData name="Ibtisam Gul Khan" userId="512d11c8-f709-4736-a546-3dbe50d54f10" providerId="ADAL" clId="{90E1A1DA-05DF-4989-A182-F740B72E3C03}" dt="2023-07-10T09:52:05.312" v="24" actId="478"/>
          <ac:grpSpMkLst>
            <pc:docMk/>
            <pc:sldMk cId="0" sldId="305"/>
            <ac:grpSpMk id="480" creationId="{00000000-0000-0000-0000-000000000000}"/>
          </ac:grpSpMkLst>
        </pc:grpChg>
      </pc:sldChg>
      <pc:sldChg chg="delSp mod">
        <pc:chgData name="Ibtisam Gul Khan" userId="512d11c8-f709-4736-a546-3dbe50d54f10" providerId="ADAL" clId="{90E1A1DA-05DF-4989-A182-F740B72E3C03}" dt="2023-07-10T09:52:07.698" v="25" actId="478"/>
        <pc:sldMkLst>
          <pc:docMk/>
          <pc:sldMk cId="0" sldId="308"/>
        </pc:sldMkLst>
        <pc:grpChg chg="del">
          <ac:chgData name="Ibtisam Gul Khan" userId="512d11c8-f709-4736-a546-3dbe50d54f10" providerId="ADAL" clId="{90E1A1DA-05DF-4989-A182-F740B72E3C03}" dt="2023-07-10T09:52:07.698" v="25" actId="478"/>
          <ac:grpSpMkLst>
            <pc:docMk/>
            <pc:sldMk cId="0" sldId="308"/>
            <ac:grpSpMk id="516" creationId="{00000000-0000-0000-0000-000000000000}"/>
          </ac:grpSpMkLst>
        </pc:grpChg>
      </pc:sldChg>
      <pc:sldChg chg="delSp mod">
        <pc:chgData name="Ibtisam Gul Khan" userId="512d11c8-f709-4736-a546-3dbe50d54f10" providerId="ADAL" clId="{90E1A1DA-05DF-4989-A182-F740B72E3C03}" dt="2023-07-10T09:52:08.956" v="26" actId="478"/>
        <pc:sldMkLst>
          <pc:docMk/>
          <pc:sldMk cId="0" sldId="310"/>
        </pc:sldMkLst>
        <pc:grpChg chg="del">
          <ac:chgData name="Ibtisam Gul Khan" userId="512d11c8-f709-4736-a546-3dbe50d54f10" providerId="ADAL" clId="{90E1A1DA-05DF-4989-A182-F740B72E3C03}" dt="2023-07-10T09:52:08.956" v="26" actId="478"/>
          <ac:grpSpMkLst>
            <pc:docMk/>
            <pc:sldMk cId="0" sldId="310"/>
            <ac:grpSpMk id="531" creationId="{00000000-0000-0000-0000-000000000000}"/>
          </ac:grpSpMkLst>
        </pc:grpChg>
      </pc:sldChg>
      <pc:sldChg chg="delSp mod">
        <pc:chgData name="Ibtisam Gul Khan" userId="512d11c8-f709-4736-a546-3dbe50d54f10" providerId="ADAL" clId="{90E1A1DA-05DF-4989-A182-F740B72E3C03}" dt="2023-07-10T09:52:11.794" v="27" actId="478"/>
        <pc:sldMkLst>
          <pc:docMk/>
          <pc:sldMk cId="0" sldId="312"/>
        </pc:sldMkLst>
        <pc:grpChg chg="del">
          <ac:chgData name="Ibtisam Gul Khan" userId="512d11c8-f709-4736-a546-3dbe50d54f10" providerId="ADAL" clId="{90E1A1DA-05DF-4989-A182-F740B72E3C03}" dt="2023-07-10T09:52:11.794" v="27" actId="478"/>
          <ac:grpSpMkLst>
            <pc:docMk/>
            <pc:sldMk cId="0" sldId="312"/>
            <ac:grpSpMk id="546" creationId="{00000000-0000-0000-0000-000000000000}"/>
          </ac:grpSpMkLst>
        </pc:grpChg>
      </pc:sldChg>
      <pc:sldChg chg="delSp mod">
        <pc:chgData name="Ibtisam Gul Khan" userId="512d11c8-f709-4736-a546-3dbe50d54f10" providerId="ADAL" clId="{90E1A1DA-05DF-4989-A182-F740B72E3C03}" dt="2023-07-10T09:52:13.195" v="28" actId="478"/>
        <pc:sldMkLst>
          <pc:docMk/>
          <pc:sldMk cId="0" sldId="314"/>
        </pc:sldMkLst>
        <pc:grpChg chg="del">
          <ac:chgData name="Ibtisam Gul Khan" userId="512d11c8-f709-4736-a546-3dbe50d54f10" providerId="ADAL" clId="{90E1A1DA-05DF-4989-A182-F740B72E3C03}" dt="2023-07-10T09:52:13.195" v="28" actId="478"/>
          <ac:grpSpMkLst>
            <pc:docMk/>
            <pc:sldMk cId="0" sldId="314"/>
            <ac:grpSpMk id="561" creationId="{00000000-0000-0000-0000-000000000000}"/>
          </ac:grpSpMkLst>
        </pc:grpChg>
      </pc:sldChg>
      <pc:sldChg chg="delSp mod">
        <pc:chgData name="Ibtisam Gul Khan" userId="512d11c8-f709-4736-a546-3dbe50d54f10" providerId="ADAL" clId="{90E1A1DA-05DF-4989-A182-F740B72E3C03}" dt="2023-07-10T09:52:15.426" v="29" actId="478"/>
        <pc:sldMkLst>
          <pc:docMk/>
          <pc:sldMk cId="0" sldId="316"/>
        </pc:sldMkLst>
        <pc:grpChg chg="del">
          <ac:chgData name="Ibtisam Gul Khan" userId="512d11c8-f709-4736-a546-3dbe50d54f10" providerId="ADAL" clId="{90E1A1DA-05DF-4989-A182-F740B72E3C03}" dt="2023-07-10T09:52:15.426" v="29" actId="478"/>
          <ac:grpSpMkLst>
            <pc:docMk/>
            <pc:sldMk cId="0" sldId="316"/>
            <ac:grpSpMk id="576" creationId="{00000000-0000-0000-0000-000000000000}"/>
          </ac:grpSpMkLst>
        </pc:grpChg>
      </pc:sldChg>
      <pc:sldChg chg="delSp mod">
        <pc:chgData name="Ibtisam Gul Khan" userId="512d11c8-f709-4736-a546-3dbe50d54f10" providerId="ADAL" clId="{90E1A1DA-05DF-4989-A182-F740B72E3C03}" dt="2023-07-10T09:52:16.564" v="30" actId="478"/>
        <pc:sldMkLst>
          <pc:docMk/>
          <pc:sldMk cId="0" sldId="317"/>
        </pc:sldMkLst>
        <pc:grpChg chg="del">
          <ac:chgData name="Ibtisam Gul Khan" userId="512d11c8-f709-4736-a546-3dbe50d54f10" providerId="ADAL" clId="{90E1A1DA-05DF-4989-A182-F740B72E3C03}" dt="2023-07-10T09:52:16.564" v="30" actId="478"/>
          <ac:grpSpMkLst>
            <pc:docMk/>
            <pc:sldMk cId="0" sldId="317"/>
            <ac:grpSpMk id="585" creationId="{00000000-0000-0000-0000-000000000000}"/>
          </ac:grpSpMkLst>
        </pc:grpChg>
      </pc:sldChg>
      <pc:sldChg chg="delSp mod">
        <pc:chgData name="Ibtisam Gul Khan" userId="512d11c8-f709-4736-a546-3dbe50d54f10" providerId="ADAL" clId="{90E1A1DA-05DF-4989-A182-F740B72E3C03}" dt="2023-07-10T09:52:20.668" v="31" actId="478"/>
        <pc:sldMkLst>
          <pc:docMk/>
          <pc:sldMk cId="0" sldId="319"/>
        </pc:sldMkLst>
        <pc:grpChg chg="del">
          <ac:chgData name="Ibtisam Gul Khan" userId="512d11c8-f709-4736-a546-3dbe50d54f10" providerId="ADAL" clId="{90E1A1DA-05DF-4989-A182-F740B72E3C03}" dt="2023-07-10T09:52:20.668" v="31" actId="478"/>
          <ac:grpSpMkLst>
            <pc:docMk/>
            <pc:sldMk cId="0" sldId="319"/>
            <ac:grpSpMk id="600" creationId="{00000000-0000-0000-0000-000000000000}"/>
          </ac:grpSpMkLst>
        </pc:grpChg>
      </pc:sldChg>
      <pc:sldChg chg="delSp mod">
        <pc:chgData name="Ibtisam Gul Khan" userId="512d11c8-f709-4736-a546-3dbe50d54f10" providerId="ADAL" clId="{90E1A1DA-05DF-4989-A182-F740B72E3C03}" dt="2023-07-10T09:52:21.946" v="32" actId="478"/>
        <pc:sldMkLst>
          <pc:docMk/>
          <pc:sldMk cId="0" sldId="321"/>
        </pc:sldMkLst>
        <pc:grpChg chg="del">
          <ac:chgData name="Ibtisam Gul Khan" userId="512d11c8-f709-4736-a546-3dbe50d54f10" providerId="ADAL" clId="{90E1A1DA-05DF-4989-A182-F740B72E3C03}" dt="2023-07-10T09:52:21.946" v="32" actId="478"/>
          <ac:grpSpMkLst>
            <pc:docMk/>
            <pc:sldMk cId="0" sldId="321"/>
            <ac:grpSpMk id="615" creationId="{00000000-0000-0000-0000-000000000000}"/>
          </ac:grpSpMkLst>
        </pc:grpChg>
      </pc:sldChg>
      <pc:sldChg chg="delSp mod">
        <pc:chgData name="Ibtisam Gul Khan" userId="512d11c8-f709-4736-a546-3dbe50d54f10" providerId="ADAL" clId="{90E1A1DA-05DF-4989-A182-F740B72E3C03}" dt="2023-07-10T09:52:27.840" v="33" actId="478"/>
        <pc:sldMkLst>
          <pc:docMk/>
          <pc:sldMk cId="0" sldId="323"/>
        </pc:sldMkLst>
        <pc:grpChg chg="del">
          <ac:chgData name="Ibtisam Gul Khan" userId="512d11c8-f709-4736-a546-3dbe50d54f10" providerId="ADAL" clId="{90E1A1DA-05DF-4989-A182-F740B72E3C03}" dt="2023-07-10T09:52:27.840" v="33" actId="478"/>
          <ac:grpSpMkLst>
            <pc:docMk/>
            <pc:sldMk cId="0" sldId="323"/>
            <ac:grpSpMk id="630" creationId="{00000000-0000-0000-0000-000000000000}"/>
          </ac:grpSpMkLst>
        </pc:grpChg>
      </pc:sldChg>
      <pc:sldChg chg="delSp mod">
        <pc:chgData name="Ibtisam Gul Khan" userId="512d11c8-f709-4736-a546-3dbe50d54f10" providerId="ADAL" clId="{90E1A1DA-05DF-4989-A182-F740B72E3C03}" dt="2023-07-10T09:52:29.207" v="34" actId="478"/>
        <pc:sldMkLst>
          <pc:docMk/>
          <pc:sldMk cId="0" sldId="325"/>
        </pc:sldMkLst>
        <pc:grpChg chg="del">
          <ac:chgData name="Ibtisam Gul Khan" userId="512d11c8-f709-4736-a546-3dbe50d54f10" providerId="ADAL" clId="{90E1A1DA-05DF-4989-A182-F740B72E3C03}" dt="2023-07-10T09:52:29.207" v="34" actId="478"/>
          <ac:grpSpMkLst>
            <pc:docMk/>
            <pc:sldMk cId="0" sldId="325"/>
            <ac:grpSpMk id="645" creationId="{00000000-0000-0000-0000-000000000000}"/>
          </ac:grpSpMkLst>
        </pc:grpChg>
      </pc:sldChg>
      <pc:sldChg chg="delSp mod">
        <pc:chgData name="Ibtisam Gul Khan" userId="512d11c8-f709-4736-a546-3dbe50d54f10" providerId="ADAL" clId="{90E1A1DA-05DF-4989-A182-F740B72E3C03}" dt="2023-07-10T09:52:32.811" v="35" actId="478"/>
        <pc:sldMkLst>
          <pc:docMk/>
          <pc:sldMk cId="0" sldId="327"/>
        </pc:sldMkLst>
        <pc:grpChg chg="del">
          <ac:chgData name="Ibtisam Gul Khan" userId="512d11c8-f709-4736-a546-3dbe50d54f10" providerId="ADAL" clId="{90E1A1DA-05DF-4989-A182-F740B72E3C03}" dt="2023-07-10T09:52:32.811" v="35" actId="478"/>
          <ac:grpSpMkLst>
            <pc:docMk/>
            <pc:sldMk cId="0" sldId="327"/>
            <ac:grpSpMk id="660" creationId="{00000000-0000-0000-0000-000000000000}"/>
          </ac:grpSpMkLst>
        </pc:grpChg>
      </pc:sldChg>
      <pc:sldChg chg="delSp mod">
        <pc:chgData name="Ibtisam Gul Khan" userId="512d11c8-f709-4736-a546-3dbe50d54f10" providerId="ADAL" clId="{90E1A1DA-05DF-4989-A182-F740B72E3C03}" dt="2023-07-10T09:52:34.242" v="36" actId="478"/>
        <pc:sldMkLst>
          <pc:docMk/>
          <pc:sldMk cId="0" sldId="328"/>
        </pc:sldMkLst>
        <pc:grpChg chg="del">
          <ac:chgData name="Ibtisam Gul Khan" userId="512d11c8-f709-4736-a546-3dbe50d54f10" providerId="ADAL" clId="{90E1A1DA-05DF-4989-A182-F740B72E3C03}" dt="2023-07-10T09:52:34.242" v="36" actId="478"/>
          <ac:grpSpMkLst>
            <pc:docMk/>
            <pc:sldMk cId="0" sldId="328"/>
            <ac:grpSpMk id="669" creationId="{00000000-0000-0000-0000-000000000000}"/>
          </ac:grpSpMkLst>
        </pc:grpChg>
      </pc:sldChg>
      <pc:sldChg chg="delSp mod">
        <pc:chgData name="Ibtisam Gul Khan" userId="512d11c8-f709-4736-a546-3dbe50d54f10" providerId="ADAL" clId="{90E1A1DA-05DF-4989-A182-F740B72E3C03}" dt="2023-07-10T09:52:37.434" v="37" actId="478"/>
        <pc:sldMkLst>
          <pc:docMk/>
          <pc:sldMk cId="0" sldId="331"/>
        </pc:sldMkLst>
        <pc:grpChg chg="del">
          <ac:chgData name="Ibtisam Gul Khan" userId="512d11c8-f709-4736-a546-3dbe50d54f10" providerId="ADAL" clId="{90E1A1DA-05DF-4989-A182-F740B72E3C03}" dt="2023-07-10T09:52:37.434" v="37" actId="478"/>
          <ac:grpSpMkLst>
            <pc:docMk/>
            <pc:sldMk cId="0" sldId="331"/>
            <ac:grpSpMk id="690" creationId="{00000000-0000-0000-0000-000000000000}"/>
          </ac:grpSpMkLst>
        </pc:grpChg>
      </pc:sldChg>
      <pc:sldChg chg="delSp mod">
        <pc:chgData name="Ibtisam Gul Khan" userId="512d11c8-f709-4736-a546-3dbe50d54f10" providerId="ADAL" clId="{90E1A1DA-05DF-4989-A182-F740B72E3C03}" dt="2023-07-10T09:52:39.707" v="38" actId="478"/>
        <pc:sldMkLst>
          <pc:docMk/>
          <pc:sldMk cId="0" sldId="333"/>
        </pc:sldMkLst>
        <pc:grpChg chg="del">
          <ac:chgData name="Ibtisam Gul Khan" userId="512d11c8-f709-4736-a546-3dbe50d54f10" providerId="ADAL" clId="{90E1A1DA-05DF-4989-A182-F740B72E3C03}" dt="2023-07-10T09:52:39.707" v="38" actId="478"/>
          <ac:grpSpMkLst>
            <pc:docMk/>
            <pc:sldMk cId="0" sldId="333"/>
            <ac:grpSpMk id="705" creationId="{00000000-0000-0000-0000-000000000000}"/>
          </ac:grpSpMkLst>
        </pc:grpChg>
      </pc:sldChg>
      <pc:sldChg chg="delSp mod">
        <pc:chgData name="Ibtisam Gul Khan" userId="512d11c8-f709-4736-a546-3dbe50d54f10" providerId="ADAL" clId="{90E1A1DA-05DF-4989-A182-F740B72E3C03}" dt="2023-07-10T09:52:42.809" v="39" actId="478"/>
        <pc:sldMkLst>
          <pc:docMk/>
          <pc:sldMk cId="0" sldId="335"/>
        </pc:sldMkLst>
        <pc:grpChg chg="del">
          <ac:chgData name="Ibtisam Gul Khan" userId="512d11c8-f709-4736-a546-3dbe50d54f10" providerId="ADAL" clId="{90E1A1DA-05DF-4989-A182-F740B72E3C03}" dt="2023-07-10T09:52:42.809" v="39" actId="478"/>
          <ac:grpSpMkLst>
            <pc:docMk/>
            <pc:sldMk cId="0" sldId="335"/>
            <ac:grpSpMk id="720" creationId="{00000000-0000-0000-0000-000000000000}"/>
          </ac:grpSpMkLst>
        </pc:grpChg>
      </pc:sldChg>
      <pc:sldChg chg="delSp mod">
        <pc:chgData name="Ibtisam Gul Khan" userId="512d11c8-f709-4736-a546-3dbe50d54f10" providerId="ADAL" clId="{90E1A1DA-05DF-4989-A182-F740B72E3C03}" dt="2023-07-10T09:52:44.336" v="40" actId="478"/>
        <pc:sldMkLst>
          <pc:docMk/>
          <pc:sldMk cId="0" sldId="337"/>
        </pc:sldMkLst>
        <pc:grpChg chg="del">
          <ac:chgData name="Ibtisam Gul Khan" userId="512d11c8-f709-4736-a546-3dbe50d54f10" providerId="ADAL" clId="{90E1A1DA-05DF-4989-A182-F740B72E3C03}" dt="2023-07-10T09:52:44.336" v="40" actId="478"/>
          <ac:grpSpMkLst>
            <pc:docMk/>
            <pc:sldMk cId="0" sldId="337"/>
            <ac:grpSpMk id="735" creationId="{00000000-0000-0000-0000-000000000000}"/>
          </ac:grpSpMkLst>
        </pc:grpChg>
      </pc:sldChg>
      <pc:sldChg chg="delSp mod">
        <pc:chgData name="Ibtisam Gul Khan" userId="512d11c8-f709-4736-a546-3dbe50d54f10" providerId="ADAL" clId="{90E1A1DA-05DF-4989-A182-F740B72E3C03}" dt="2023-07-10T09:52:46.887" v="41" actId="478"/>
        <pc:sldMkLst>
          <pc:docMk/>
          <pc:sldMk cId="0" sldId="339"/>
        </pc:sldMkLst>
        <pc:grpChg chg="del">
          <ac:chgData name="Ibtisam Gul Khan" userId="512d11c8-f709-4736-a546-3dbe50d54f10" providerId="ADAL" clId="{90E1A1DA-05DF-4989-A182-F740B72E3C03}" dt="2023-07-10T09:52:46.887" v="41" actId="478"/>
          <ac:grpSpMkLst>
            <pc:docMk/>
            <pc:sldMk cId="0" sldId="339"/>
            <ac:grpSpMk id="750" creationId="{00000000-0000-0000-0000-000000000000}"/>
          </ac:grpSpMkLst>
        </pc:grpChg>
      </pc:sldChg>
      <pc:sldChg chg="delSp mod">
        <pc:chgData name="Ibtisam Gul Khan" userId="512d11c8-f709-4736-a546-3dbe50d54f10" providerId="ADAL" clId="{90E1A1DA-05DF-4989-A182-F740B72E3C03}" dt="2023-07-10T09:52:48.699" v="42" actId="478"/>
        <pc:sldMkLst>
          <pc:docMk/>
          <pc:sldMk cId="0" sldId="340"/>
        </pc:sldMkLst>
        <pc:grpChg chg="del">
          <ac:chgData name="Ibtisam Gul Khan" userId="512d11c8-f709-4736-a546-3dbe50d54f10" providerId="ADAL" clId="{90E1A1DA-05DF-4989-A182-F740B72E3C03}" dt="2023-07-10T09:52:48.699" v="42" actId="478"/>
          <ac:grpSpMkLst>
            <pc:docMk/>
            <pc:sldMk cId="0" sldId="340"/>
            <ac:grpSpMk id="759" creationId="{00000000-0000-0000-0000-000000000000}"/>
          </ac:grpSpMkLst>
        </pc:grpChg>
      </pc:sldChg>
      <pc:sldChg chg="delSp mod">
        <pc:chgData name="Ibtisam Gul Khan" userId="512d11c8-f709-4736-a546-3dbe50d54f10" providerId="ADAL" clId="{90E1A1DA-05DF-4989-A182-F740B72E3C03}" dt="2023-07-10T09:52:50.906" v="43" actId="478"/>
        <pc:sldMkLst>
          <pc:docMk/>
          <pc:sldMk cId="0" sldId="342"/>
        </pc:sldMkLst>
        <pc:grpChg chg="del">
          <ac:chgData name="Ibtisam Gul Khan" userId="512d11c8-f709-4736-a546-3dbe50d54f10" providerId="ADAL" clId="{90E1A1DA-05DF-4989-A182-F740B72E3C03}" dt="2023-07-10T09:52:50.906" v="43" actId="478"/>
          <ac:grpSpMkLst>
            <pc:docMk/>
            <pc:sldMk cId="0" sldId="342"/>
            <ac:grpSpMk id="774" creationId="{00000000-0000-0000-0000-000000000000}"/>
          </ac:grpSpMkLst>
        </pc:grpChg>
      </pc:sldChg>
      <pc:sldChg chg="delSp mod">
        <pc:chgData name="Ibtisam Gul Khan" userId="512d11c8-f709-4736-a546-3dbe50d54f10" providerId="ADAL" clId="{90E1A1DA-05DF-4989-A182-F740B72E3C03}" dt="2023-07-10T09:52:52.371" v="44" actId="478"/>
        <pc:sldMkLst>
          <pc:docMk/>
          <pc:sldMk cId="0" sldId="344"/>
        </pc:sldMkLst>
        <pc:grpChg chg="del">
          <ac:chgData name="Ibtisam Gul Khan" userId="512d11c8-f709-4736-a546-3dbe50d54f10" providerId="ADAL" clId="{90E1A1DA-05DF-4989-A182-F740B72E3C03}" dt="2023-07-10T09:52:52.371" v="44" actId="478"/>
          <ac:grpSpMkLst>
            <pc:docMk/>
            <pc:sldMk cId="0" sldId="344"/>
            <ac:grpSpMk id="789" creationId="{00000000-0000-0000-0000-000000000000}"/>
          </ac:grpSpMkLst>
        </pc:grpChg>
      </pc:sldChg>
      <pc:sldChg chg="delSp mod">
        <pc:chgData name="Ibtisam Gul Khan" userId="512d11c8-f709-4736-a546-3dbe50d54f10" providerId="ADAL" clId="{90E1A1DA-05DF-4989-A182-F740B72E3C03}" dt="2023-07-10T09:52:57.819" v="45" actId="478"/>
        <pc:sldMkLst>
          <pc:docMk/>
          <pc:sldMk cId="0" sldId="347"/>
        </pc:sldMkLst>
        <pc:grpChg chg="del">
          <ac:chgData name="Ibtisam Gul Khan" userId="512d11c8-f709-4736-a546-3dbe50d54f10" providerId="ADAL" clId="{90E1A1DA-05DF-4989-A182-F740B72E3C03}" dt="2023-07-10T09:52:57.819" v="45" actId="478"/>
          <ac:grpSpMkLst>
            <pc:docMk/>
            <pc:sldMk cId="0" sldId="347"/>
            <ac:grpSpMk id="811" creationId="{00000000-0000-0000-0000-000000000000}"/>
          </ac:grpSpMkLst>
        </pc:grpChg>
      </pc:sldChg>
      <pc:sldChg chg="delSp mod">
        <pc:chgData name="Ibtisam Gul Khan" userId="512d11c8-f709-4736-a546-3dbe50d54f10" providerId="ADAL" clId="{90E1A1DA-05DF-4989-A182-F740B72E3C03}" dt="2023-07-10T09:52:59.946" v="46" actId="478"/>
        <pc:sldMkLst>
          <pc:docMk/>
          <pc:sldMk cId="0" sldId="349"/>
        </pc:sldMkLst>
        <pc:grpChg chg="del">
          <ac:chgData name="Ibtisam Gul Khan" userId="512d11c8-f709-4736-a546-3dbe50d54f10" providerId="ADAL" clId="{90E1A1DA-05DF-4989-A182-F740B72E3C03}" dt="2023-07-10T09:52:59.946" v="46" actId="478"/>
          <ac:grpSpMkLst>
            <pc:docMk/>
            <pc:sldMk cId="0" sldId="349"/>
            <ac:grpSpMk id="826" creationId="{00000000-0000-0000-0000-000000000000}"/>
          </ac:grpSpMkLst>
        </pc:grpChg>
      </pc:sldChg>
      <pc:sldChg chg="delSp mod">
        <pc:chgData name="Ibtisam Gul Khan" userId="512d11c8-f709-4736-a546-3dbe50d54f10" providerId="ADAL" clId="{90E1A1DA-05DF-4989-A182-F740B72E3C03}" dt="2023-07-10T09:53:01.972" v="47" actId="478"/>
        <pc:sldMkLst>
          <pc:docMk/>
          <pc:sldMk cId="0" sldId="351"/>
        </pc:sldMkLst>
        <pc:grpChg chg="del">
          <ac:chgData name="Ibtisam Gul Khan" userId="512d11c8-f709-4736-a546-3dbe50d54f10" providerId="ADAL" clId="{90E1A1DA-05DF-4989-A182-F740B72E3C03}" dt="2023-07-10T09:53:01.972" v="47" actId="478"/>
          <ac:grpSpMkLst>
            <pc:docMk/>
            <pc:sldMk cId="0" sldId="351"/>
            <ac:grpSpMk id="841" creationId="{00000000-0000-0000-0000-000000000000}"/>
          </ac:grpSpMkLst>
        </pc:grpChg>
      </pc:sldChg>
      <pc:sldChg chg="delSp mod">
        <pc:chgData name="Ibtisam Gul Khan" userId="512d11c8-f709-4736-a546-3dbe50d54f10" providerId="ADAL" clId="{90E1A1DA-05DF-4989-A182-F740B72E3C03}" dt="2023-07-10T09:53:03.396" v="48" actId="478"/>
        <pc:sldMkLst>
          <pc:docMk/>
          <pc:sldMk cId="0" sldId="353"/>
        </pc:sldMkLst>
        <pc:grpChg chg="del">
          <ac:chgData name="Ibtisam Gul Khan" userId="512d11c8-f709-4736-a546-3dbe50d54f10" providerId="ADAL" clId="{90E1A1DA-05DF-4989-A182-F740B72E3C03}" dt="2023-07-10T09:53:03.396" v="48" actId="478"/>
          <ac:grpSpMkLst>
            <pc:docMk/>
            <pc:sldMk cId="0" sldId="353"/>
            <ac:grpSpMk id="856" creationId="{00000000-0000-0000-0000-000000000000}"/>
          </ac:grpSpMkLst>
        </pc:grpChg>
      </pc:sldChg>
      <pc:sldChg chg="delSp mod">
        <pc:chgData name="Ibtisam Gul Khan" userId="512d11c8-f709-4736-a546-3dbe50d54f10" providerId="ADAL" clId="{90E1A1DA-05DF-4989-A182-F740B72E3C03}" dt="2023-07-10T09:53:06.889" v="49" actId="478"/>
        <pc:sldMkLst>
          <pc:docMk/>
          <pc:sldMk cId="0" sldId="355"/>
        </pc:sldMkLst>
        <pc:grpChg chg="del">
          <ac:chgData name="Ibtisam Gul Khan" userId="512d11c8-f709-4736-a546-3dbe50d54f10" providerId="ADAL" clId="{90E1A1DA-05DF-4989-A182-F740B72E3C03}" dt="2023-07-10T09:53:06.889" v="49" actId="478"/>
          <ac:grpSpMkLst>
            <pc:docMk/>
            <pc:sldMk cId="0" sldId="355"/>
            <ac:grpSpMk id="871" creationId="{00000000-0000-0000-0000-000000000000}"/>
          </ac:grpSpMkLst>
        </pc:grpChg>
      </pc:sldChg>
      <pc:sldChg chg="delSp mod">
        <pc:chgData name="Ibtisam Gul Khan" userId="512d11c8-f709-4736-a546-3dbe50d54f10" providerId="ADAL" clId="{90E1A1DA-05DF-4989-A182-F740B72E3C03}" dt="2023-07-10T09:53:08.321" v="50" actId="478"/>
        <pc:sldMkLst>
          <pc:docMk/>
          <pc:sldMk cId="0" sldId="357"/>
        </pc:sldMkLst>
        <pc:grpChg chg="del">
          <ac:chgData name="Ibtisam Gul Khan" userId="512d11c8-f709-4736-a546-3dbe50d54f10" providerId="ADAL" clId="{90E1A1DA-05DF-4989-A182-F740B72E3C03}" dt="2023-07-10T09:53:08.321" v="50" actId="478"/>
          <ac:grpSpMkLst>
            <pc:docMk/>
            <pc:sldMk cId="0" sldId="357"/>
            <ac:grpSpMk id="886" creationId="{00000000-0000-0000-0000-000000000000}"/>
          </ac:grpSpMkLst>
        </pc:grpChg>
      </pc:sldChg>
      <pc:sldChg chg="delSp mod">
        <pc:chgData name="Ibtisam Gul Khan" userId="512d11c8-f709-4736-a546-3dbe50d54f10" providerId="ADAL" clId="{90E1A1DA-05DF-4989-A182-F740B72E3C03}" dt="2023-07-10T09:53:09.804" v="51" actId="478"/>
        <pc:sldMkLst>
          <pc:docMk/>
          <pc:sldMk cId="0" sldId="359"/>
        </pc:sldMkLst>
        <pc:grpChg chg="del">
          <ac:chgData name="Ibtisam Gul Khan" userId="512d11c8-f709-4736-a546-3dbe50d54f10" providerId="ADAL" clId="{90E1A1DA-05DF-4989-A182-F740B72E3C03}" dt="2023-07-10T09:53:09.804" v="51" actId="478"/>
          <ac:grpSpMkLst>
            <pc:docMk/>
            <pc:sldMk cId="0" sldId="359"/>
            <ac:grpSpMk id="901" creationId="{00000000-0000-0000-0000-000000000000}"/>
          </ac:grpSpMkLst>
        </pc:grpChg>
      </pc:sldChg>
      <pc:sldChg chg="delSp mod">
        <pc:chgData name="Ibtisam Gul Khan" userId="512d11c8-f709-4736-a546-3dbe50d54f10" providerId="ADAL" clId="{90E1A1DA-05DF-4989-A182-F740B72E3C03}" dt="2023-07-10T09:53:12.046" v="52" actId="478"/>
        <pc:sldMkLst>
          <pc:docMk/>
          <pc:sldMk cId="0" sldId="361"/>
        </pc:sldMkLst>
        <pc:grpChg chg="del">
          <ac:chgData name="Ibtisam Gul Khan" userId="512d11c8-f709-4736-a546-3dbe50d54f10" providerId="ADAL" clId="{90E1A1DA-05DF-4989-A182-F740B72E3C03}" dt="2023-07-10T09:53:12.046" v="52" actId="478"/>
          <ac:grpSpMkLst>
            <pc:docMk/>
            <pc:sldMk cId="0" sldId="361"/>
            <ac:grpSpMk id="916" creationId="{00000000-0000-0000-0000-000000000000}"/>
          </ac:grpSpMkLst>
        </pc:grpChg>
      </pc:sldChg>
      <pc:sldChg chg="delSp mod">
        <pc:chgData name="Ibtisam Gul Khan" userId="512d11c8-f709-4736-a546-3dbe50d54f10" providerId="ADAL" clId="{90E1A1DA-05DF-4989-A182-F740B72E3C03}" dt="2023-07-10T09:53:13.348" v="53" actId="478"/>
        <pc:sldMkLst>
          <pc:docMk/>
          <pc:sldMk cId="0" sldId="363"/>
        </pc:sldMkLst>
        <pc:grpChg chg="del">
          <ac:chgData name="Ibtisam Gul Khan" userId="512d11c8-f709-4736-a546-3dbe50d54f10" providerId="ADAL" clId="{90E1A1DA-05DF-4989-A182-F740B72E3C03}" dt="2023-07-10T09:53:13.348" v="53" actId="478"/>
          <ac:grpSpMkLst>
            <pc:docMk/>
            <pc:sldMk cId="0" sldId="363"/>
            <ac:grpSpMk id="931" creationId="{00000000-0000-0000-0000-000000000000}"/>
          </ac:grpSpMkLst>
        </pc:grpChg>
      </pc:sldChg>
      <pc:sldChg chg="delSp mod">
        <pc:chgData name="Ibtisam Gul Khan" userId="512d11c8-f709-4736-a546-3dbe50d54f10" providerId="ADAL" clId="{90E1A1DA-05DF-4989-A182-F740B72E3C03}" dt="2023-07-10T09:53:16.192" v="54" actId="478"/>
        <pc:sldMkLst>
          <pc:docMk/>
          <pc:sldMk cId="0" sldId="364"/>
        </pc:sldMkLst>
        <pc:grpChg chg="del">
          <ac:chgData name="Ibtisam Gul Khan" userId="512d11c8-f709-4736-a546-3dbe50d54f10" providerId="ADAL" clId="{90E1A1DA-05DF-4989-A182-F740B72E3C03}" dt="2023-07-10T09:53:16.192" v="54" actId="478"/>
          <ac:grpSpMkLst>
            <pc:docMk/>
            <pc:sldMk cId="0" sldId="364"/>
            <ac:grpSpMk id="940" creationId="{00000000-0000-0000-0000-000000000000}"/>
          </ac:grpSpMkLst>
        </pc:grpChg>
      </pc:sldChg>
      <pc:sldChg chg="delSp mod">
        <pc:chgData name="Ibtisam Gul Khan" userId="512d11c8-f709-4736-a546-3dbe50d54f10" providerId="ADAL" clId="{90E1A1DA-05DF-4989-A182-F740B72E3C03}" dt="2023-07-10T09:53:17.946" v="55" actId="478"/>
        <pc:sldMkLst>
          <pc:docMk/>
          <pc:sldMk cId="0" sldId="366"/>
        </pc:sldMkLst>
        <pc:grpChg chg="del">
          <ac:chgData name="Ibtisam Gul Khan" userId="512d11c8-f709-4736-a546-3dbe50d54f10" providerId="ADAL" clId="{90E1A1DA-05DF-4989-A182-F740B72E3C03}" dt="2023-07-10T09:53:17.946" v="55" actId="478"/>
          <ac:grpSpMkLst>
            <pc:docMk/>
            <pc:sldMk cId="0" sldId="366"/>
            <ac:grpSpMk id="955" creationId="{00000000-0000-0000-0000-000000000000}"/>
          </ac:grpSpMkLst>
        </pc:gr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28.915"/>
    </inkml:context>
    <inkml:brush xml:id="br0">
      <inkml:brushProperty name="width" value="0.035" units="cm"/>
      <inkml:brushProperty name="height" value="0.035" units="cm"/>
      <inkml:brushProperty name="color" value="#E71224"/>
    </inkml:brush>
  </inkml:definitions>
  <inkml:trace contextRef="#ctx0" brushRef="#br0">2810 9607 24575,'-4'-79'0,"-23"-118"0,-38-169-1505,-35-158-4516,-35-158 3962,-486-3039-3878,541 3121 5559,18 67 411,13 89 101,9 102 195,8 100 855,23 174-310,-22-85 0,22 124 100,-1 0-1,-1 1 1,-2 0-1,0 1 1,-21-30-1,-69-102-185,-133-198 1783,-155-250-2056,367 568-520,-6-11 156,15 24 90,-1-1 1,-1 2 0,-1 0 0,-2 1 0,-38-38 0,49 56-209,0-1 1,0 1 0,-1 1 0,1 0-1,-1 0 1,0 1 0,-1 0 0,1 0-1,-1 1 1,1 1 0,-1 0 0,-16-1-1,-10 2 180,1 2 0,-52 6 0,26-1-130,51-5-172,-8 0 162,0 1 1,-27 7 0,42-8-163,-1 0 1,1 0 0,0 1 0,0-1 0,0 1 0,0 0 0,0 0 0,0 1 0,1-1 0,-1 1 0,1 0 0,-1 0 0,1 0 0,0 0 0,0 1 0,-3 4 0,-1 12-6738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9.981"/>
    </inkml:context>
    <inkml:brush xml:id="br0">
      <inkml:brushProperty name="width" value="0.035" units="cm"/>
      <inkml:brushProperty name="height" value="0.035" units="cm"/>
      <inkml:brushProperty name="color" value="#E71224"/>
    </inkml:brush>
  </inkml:definitions>
  <inkml:trace contextRef="#ctx0" brushRef="#br0">592 0 24575,'-1'116'0,"3"131"0,-1-235 0,1 1 0,0-1 0,0 0 0,2 1 0,-1-1 0,1-1 0,1 1 0,12 21 0,-6-16 0,0-1 0,1-1 0,1 0 0,28 25 0,-38-38 0,0 1 0,0 0 0,0 0 0,0 0 0,-1 0 0,1 1 0,-1-1 0,0 1 0,2 5 0,-3-8 0,-1 0 0,0 0 0,0 0 0,0 0 0,0 0 0,0 0 0,0 0 0,0 0 0,0 0 0,0-1 0,0 1 0,0 0 0,0 0 0,-1 0 0,1 0 0,0 0 0,-1 0 0,0 1 0,0-1 0,0 0 0,0 1 0,-1-1 0,1 0 0,0 0 0,-1 0 0,1 0 0,-1 0 0,1-1 0,-1 1 0,1 0 0,-1-1 0,-2 1 0,-4 1 0,-1 0 0,1-1 0,0 0 0,-1 0 0,1-1 0,0-1 0,-1 1 0,1-1 0,0 0 0,-10-3 0,-13-6 0,-40-16 0,0 0 0,46 18 0,-40-12 0,-121-20 0,148 34-682,-65-17-1,70 13-6143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9.981"/>
    </inkml:context>
    <inkml:brush xml:id="br0">
      <inkml:brushProperty name="width" value="0.035" units="cm"/>
      <inkml:brushProperty name="height" value="0.035" units="cm"/>
      <inkml:brushProperty name="color" value="#E71224"/>
    </inkml:brush>
  </inkml:definitions>
  <inkml:trace contextRef="#ctx0" brushRef="#br0">592 0 24575,'-1'116'0,"3"131"0,-1-235 0,1 1 0,0-1 0,0 0 0,2 1 0,-1-1 0,1-1 0,1 1 0,12 21 0,-6-16 0,0-1 0,1-1 0,1 0 0,28 25 0,-38-38 0,0 1 0,0 0 0,0 0 0,0 0 0,-1 0 0,1 1 0,-1-1 0,0 1 0,2 5 0,-3-8 0,-1 0 0,0 0 0,0 0 0,0 0 0,0 0 0,0 0 0,0 0 0,0 0 0,0 0 0,0-1 0,0 1 0,0 0 0,0 0 0,-1 0 0,1 0 0,0 0 0,-1 0 0,0 1 0,0-1 0,0 0 0,0 1 0,-1-1 0,1 0 0,0 0 0,-1 0 0,1 0 0,-1 0 0,1-1 0,-1 1 0,1 0 0,-1-1 0,-2 1 0,-4 1 0,-1 0 0,1-1 0,0 0 0,-1 0 0,1-1 0,0-1 0,-1 1 0,1-1 0,0 0 0,-10-3 0,-13-6 0,-40-16 0,0 0 0,46 18 0,-40-12 0,-121-20 0,148 34-682,-65-17-1,70 13-6143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9.981"/>
    </inkml:context>
    <inkml:brush xml:id="br0">
      <inkml:brushProperty name="width" value="0.035" units="cm"/>
      <inkml:brushProperty name="height" value="0.035" units="cm"/>
      <inkml:brushProperty name="color" value="#E71224"/>
    </inkml:brush>
  </inkml:definitions>
  <inkml:trace contextRef="#ctx0" brushRef="#br0">592 0 24575,'-1'116'0,"3"131"0,-1-235 0,1 1 0,0-1 0,0 0 0,2 1 0,-1-1 0,1-1 0,1 1 0,12 21 0,-6-16 0,0-1 0,1-1 0,1 0 0,28 25 0,-38-38 0,0 1 0,0 0 0,0 0 0,0 0 0,-1 0 0,1 1 0,-1-1 0,0 1 0,2 5 0,-3-8 0,-1 0 0,0 0 0,0 0 0,0 0 0,0 0 0,0 0 0,0 0 0,0 0 0,0 0 0,0-1 0,0 1 0,0 0 0,0 0 0,-1 0 0,1 0 0,0 0 0,-1 0 0,0 1 0,0-1 0,0 0 0,0 1 0,-1-1 0,1 0 0,0 0 0,-1 0 0,1 0 0,-1 0 0,1-1 0,-1 1 0,1 0 0,-1-1 0,-2 1 0,-4 1 0,-1 0 0,1-1 0,0 0 0,-1 0 0,1-1 0,0-1 0,-1 1 0,1-1 0,0 0 0,-10-3 0,-13-6 0,-40-16 0,0 0 0,46 18 0,-40-12 0,-121-20 0,148 34-682,-65-17-1,70 13-6143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23.826"/>
    </inkml:context>
    <inkml:brush xml:id="br0">
      <inkml:brushProperty name="width" value="0.035" units="cm"/>
      <inkml:brushProperty name="height" value="0.035" units="cm"/>
      <inkml:brushProperty name="color" value="#E71224"/>
    </inkml:brush>
  </inkml:definitions>
  <inkml:trace contextRef="#ctx0" brushRef="#br0">1 1068 24575,'84'-14'0,"142"-28"-1,337-59-1636,215-20-5165,556-73 2838,698-85 2160,1558-22 69,-2451 285 3283,-12 27-261,619 57-300,-1624-59-877,1237 63 1067,-621-13-616,71 29 649,-792-86-1127,687 114 1738,-125 11-252,1-29-1072,-91-36 10,325 45-542,-188-18 2921,-476-76-1988,202-8-1,-320-5-957,24 2 94,0 4-1,0 1 0,93 26 1,-82-17-784,123 14 1,-147-27-6077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26.040"/>
    </inkml:context>
    <inkml:brush xml:id="br0">
      <inkml:brushProperty name="width" value="0.035" units="cm"/>
      <inkml:brushProperty name="height" value="0.035" units="cm"/>
      <inkml:brushProperty name="color" value="#E71224"/>
    </inkml:brush>
  </inkml:definitions>
  <inkml:trace contextRef="#ctx0" brushRef="#br0">238 0 24575,'2'1'0,"0"-1"0,1 0 0,-1 1 0,0 0 0,1 0 0,-1 0 0,0 0 0,0 0 0,0 0 0,0 0 0,0 1 0,3 1 0,22 23 0,8 7 0,1-1 0,1-2 0,55 33 0,-63-47 0,1-1 0,55 18 0,-49-20 0,-2 1 0,42 24 0,-66-33 0,-1 1 0,0 1 0,0 0 0,-1 0 0,1 0 0,-2 1 0,1 0 0,-1 1 0,0 0 0,-1 0 0,0 0 0,4 11 0,-7-14 0,0 1 0,-1-1 0,0 1 0,0 0 0,0 0 0,0 8 0,-2-12 0,0 0 0,0-1 0,0 1 0,0 0 0,0 0 0,-1-1 0,1 1 0,-1 0 0,0-1 0,0 1 0,0-1 0,0 1 0,0-1 0,-1 0 0,1 1 0,-1-1 0,1 0 0,-1 0 0,-3 3 0,1-1 0,-1-1 0,-1 1 0,1-1 0,-1 0 0,1-1 0,-1 1 0,0-1 0,-9 2 0,-54 9 0,39-9 0,-135 17 0,-18 2 0,149-15 0,-55 21 0,13-3 0,60-21 0,0 2 0,1-1 0,0 2 0,0 0 0,1 1 0,0 0 0,1 1 0,-18 17 0,11-14-1365,6-11-5461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30.586"/>
    </inkml:context>
    <inkml:brush xml:id="br0">
      <inkml:brushProperty name="width" value="0.035" units="cm"/>
      <inkml:brushProperty name="height" value="0.035" units="cm"/>
      <inkml:brushProperty name="color" value="#E71224"/>
    </inkml:brush>
  </inkml:definitions>
  <inkml:trace contextRef="#ctx0" brushRef="#br0">1 1 24575,'4'1'0,"0"0"0,0 1 0,0-1 0,0 1 0,0 0 0,0 0 0,0 0 0,-1 0 0,1 1 0,5 5 0,9 6 0,71 43 0,133 91 0,642 426-1399,-487-346 551,95 59-580,-369-220 1309,251 166-305,-25 23 216,215 266 35,-161-103 452,72 74-227,75 4 207,-277-275-327,136 118-62,152 159 130,-430-383 0,104 142 0,75 145 0,-211-288 0,175 242 0,230 225 0,-78-147 0,259 320 0,-556-611-268,-6 5 0,-8 4 0,106 228 0,-120-196-89,-7 3-1,86 354 1,-110-267 1226,-44-218 274,-2 1 1,-7 103-1,-2-116-203,1-9-662,1 1 0,2-1 0,5 57 0,0-74-278,1-1 0,1 1 0,13 30 0,4 9 0,27 94 0,51 263 0,-67-212 0,-10 1 0,-1 317 0,-27 233-59,4-491-1247,0-214-5520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32.514"/>
    </inkml:context>
    <inkml:brush xml:id="br0">
      <inkml:brushProperty name="width" value="0.035" units="cm"/>
      <inkml:brushProperty name="height" value="0.035" units="cm"/>
      <inkml:brushProperty name="color" value="#E71224"/>
    </inkml:brush>
  </inkml:definitions>
  <inkml:trace contextRef="#ctx0" brushRef="#br0">2243 96 24575,'-1'11'0,"0"1"0,0-1 0,-1 1 0,0-1 0,-1 0 0,0 0 0,-1-1 0,-6 13 0,-6 7 0,-27 40 0,25-43 0,-26 51 0,23-23 0,-21 83 0,-13 36 0,26-106 0,-2-2 0,-3-1 0,-2-1 0,-61 77 0,94-136 0,0-1 0,-1 0 0,1 0 0,-1 0 0,0 0 0,-1-1 0,1 1 0,0-1 0,-1 0 0,0-1 0,0 1 0,1-1 0,-2 0 0,1 0 0,0 0 0,0-1 0,0 0 0,-1 0 0,1 0 0,-1-1 0,1 1 0,-1-1 0,1-1 0,0 1 0,-1-1 0,1 0 0,0 0 0,-1 0 0,-5-3 0,-8-4 0,0-1 0,0-1 0,1 0 0,0-1 0,-17-15 0,-75-72 0,97 86 0,-50-48 0,-158-144 0,161 149 0,31 27 0,-2 1 0,-1 1 0,0 2 0,-60-33 0,74 49 0,1-2 0,0 0 0,1-1 0,-1 0 0,2-2 0,-21-20 0,-39-42 0,-110-107 0,170 167 0,-2 1 0,0 0 0,-1 2 0,0 0 0,-1 0 0,0 2 0,0 1 0,-1 0 0,-34-9 0,25 10-118,18 6-7,0 0 1,0-1-1,-1-1 0,2 0 0,-1 0 1,0-1-1,1-1 0,0 1 1,-18-15-1,6-4-6701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33.31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2.923"/>
    </inkml:context>
    <inkml:brush xml:id="br0">
      <inkml:brushProperty name="width" value="0.035" units="cm"/>
      <inkml:brushProperty name="height" value="0.035" units="cm"/>
      <inkml:brushProperty name="color" value="#E71224"/>
    </inkml:brush>
  </inkml:definitions>
  <inkml:trace contextRef="#ctx0" brushRef="#br0">1 1455 24575,'51'15'0,"95"16"0,-63-16 0,111 27-1529,-2 8-1,223 89 1,-64 8 125,150 59 1176,1151 335 228,-831-337 59,-564-142 289,-257-62-347,246 57 59,-3-22 265,-129-32 1137,-16-1-1404,185 10-58,178 6-496,119 0-1489,2019 18-4413,24-36 3790,-1252-3 3920,-1074 3 116,139 0 4953,31 0-295,-467 0-6086,311-5 187,245-32-1317,321-58-3393,394-68 2636,197-35-1137,1411-215 136,-967 138 1647,-385 55-111,-187 33 1014,-209 47 338,-170 47 0,-151 39 0,-117 29 25,-128 18 78,-115 11 96,-95 5 495,-81 1-155,184 8 4382,-453-18-4941,22 1 1503,44-3 1,-63 1-1169,0 0 0,-1-1 1,1 0-1,-1 0 0,1-1 0,-1 0 1,0 0-1,0-1 0,12-7 0,-3-1-14,0 1-1,1 0 1,0 2-1,1 0 1,0 1 0,1 1-1,0 0 1,24-5-1,162-34-300,126-4-534,105-4-1603,76-10 788,44-17-1911,547-106 2410,-4-51 464,-680 127-1296,-70 16 1105,-72 21-48,110-4 1298,-308 68 1286,-1 4-1,157 7 1,-228 0-1610,245 14 5171,-250-15-5535,10 0 88,1 1 1,23 4-1,-32-5-179,0 2-1,0-1 1,-1 0-1,1 1 1,-1-1-1,1 1 1,-1 0 0,0 0-1,0 1 1,0-1-1,0 1 1,0-1-1,4 6 1,13 23-6720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4.444"/>
    </inkml:context>
    <inkml:brush xml:id="br0">
      <inkml:brushProperty name="width" value="0.035" units="cm"/>
      <inkml:brushProperty name="height" value="0.035" units="cm"/>
      <inkml:brushProperty name="color" value="#E71224"/>
    </inkml:brush>
  </inkml:definitions>
  <inkml:trace contextRef="#ctx0" brushRef="#br0">1 1 24575,'4'0'0,"-1"1"0,1 0 0,0 0 0,0 0 0,-1 0 0,1 1 0,-1-1 0,1 1 0,-1 0 0,0 0 0,6 5 0,2 0 0,216 126 0,85 58 0,-155-72 0,55 36 0,-197-145 0,-10-8 0,-1 1 0,1 0 0,-1 0 0,0 0 0,0 1 0,4 4 0,-8-8 0,0 0 0,1 0 0,-1 1 0,0-1 0,0 0 0,0 0 0,0 0 0,0 0 0,0 1 0,1-1 0,-1 0 0,0 0 0,0 0 0,0 1 0,0-1 0,0 0 0,0 0 0,0 1 0,0-1 0,0 0 0,0 0 0,0 0 0,0 1 0,0-1 0,0 0 0,0 0 0,0 0 0,0 1 0,-1-1 0,1 0 0,0 0 0,0 0 0,0 1 0,0-1 0,0 0 0,0 0 0,-1 0 0,1 0 0,0 1 0,0-1 0,0 0 0,0 0 0,-1 0 0,1 0 0,0 0 0,0 0 0,0 0 0,-1 1 0,1-1 0,-9 2 0,-1 0 0,1 0 0,0-1 0,-1 0 0,1-1 0,-1 1 0,-15-3 0,-3 0 0,-1 2 0,1 1 0,0 2 0,0 0 0,0 2 0,-52 16 0,34-7 0,-1-1 0,-1-2 0,1-3 0,-2-1 0,-52 0 0,87-7 17,0 2 0,-1-1 1,1 2-1,0 0 0,0 1 0,-22 8 0,27-8-152,1 0 0,-1 0 0,1 1 0,0 0 0,1 1 0,-1 0 0,1 0 0,0 1 0,0-1 0,-10 16 0,-3 11-6691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0.663"/>
    </inkml:context>
    <inkml:brush xml:id="br0">
      <inkml:brushProperty name="width" value="0.035" units="cm"/>
      <inkml:brushProperty name="height" value="0.035" units="cm"/>
      <inkml:brushProperty name="color" value="#E71224"/>
    </inkml:brush>
  </inkml:definitions>
  <inkml:trace contextRef="#ctx0" brushRef="#br0">199 582 24575,'1'-40'0,"0"14"0,-4-34 0,2 51 0,0 1 0,-1-1 0,0 0 0,-1 1 0,0 0 0,0-1 0,-8-13 0,-35-49 0,25 41 0,2 0 0,-29-65 0,16 13 0,31 80 0,0 1 0,1 0 0,-1 0 0,1-1 0,-1 1 0,1 0 0,-1-1 0,1 1 0,0 0 0,0-1 0,0 1 0,0-1 0,0 1 0,0 0 0,0-1 0,0 1 0,0-1 0,1 1 0,-1 0 0,0-1 0,1 1 0,0 0 0,-1 0 0,1-1 0,0 1 0,-1 0 0,1 0 0,0 0 0,0 0 0,0 0 0,0 0 0,0 0 0,0 0 0,2-1 0,4-1 0,-1 0 0,1 1 0,-1 0 0,1 1 0,-1 0 0,15-2 0,358-3 0,-257 8 0,154 5-310,369 55-1,-472-27 311,18 2 0,-174-35-26,16 3 84,57 15 0,-80-17-5,0 1 0,0 0 1,0 1-1,0 0 0,-1 0 0,0 1 0,0 0 0,0 1 0,10 10 0,8 15-1418,-7-1-5461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42:30.675"/>
    </inkml:context>
    <inkml:brush xml:id="br0">
      <inkml:brushProperty name="width" value="0.2" units="cm"/>
      <inkml:brushProperty name="height" value="0.2" units="cm"/>
      <inkml:brushProperty name="color" value="#E71224"/>
    </inkml:brush>
  </inkml:definitions>
  <inkml:trace contextRef="#ctx0" brushRef="#br0">0 1 24575,'83'0'0,"419"17"0,-71 9 0,0-24 0,-282-3 0,103 10-397,405 67-1,-193 22 398,-207-39 0,-227-53 15,198 34 633,-154-32-546,298 42-72,-204-13-30,241 44 0,-319-67 21,117 34-1,74 41-225,-132-35-141,-2 5 0,-3 8-1,240 149 1,153 156 346,-3-20 45,24-44-1073,176 107-36,-630-352 1042,452 253-284,-527-302 523,1-2 1,0-1 0,42 11-1,-70-22-206,194 50 401,115 14-514,1017 147-1437,-1080-174 1596,1570 200-2023,-758-65 227,-6 60-419,-85-43 1715,-943-186 434,320 35 2035,-291-32-1408,1 3 1,-1 2 0,99 33 0,-48-12-145,212 55 181,123 19-1186,104 5 46,77-8-374,698 78-1107,-721-90 983,-60-4 0,-52-16 0,928 35-1968,-9-111 5950,-1304-1-1971,-53 2-68,62 3 1,173 39 618,-174-19-1192,238 36 547,639 61-1542,-385-51 7,-285-27 437,-296-35 163,441 48-1269,1-35 4247,64-23 2483,-359 0-5460,190-34 0,-137 13 0,132-26 0,-270 40 0,48-2 0,-83 12 0,0-2 0,87-24 0,-119 25 0,230-77 0,-163 53 0,2 4 0,116-19 0,-143 34 0,0-2 0,77-28 0,-112 33 0,0 1 0,1 1 0,0 1 0,44-3 0,-37 5 0,0-1 0,34-9 0,-25 3 0,2 2 0,72-4 0,87 12 0,-96 1 0,387-2 0,-477 0 0,0 0 0,0-2 0,0 1 0,0-2 0,0 0 0,19-7 0,-26 7 0,-1 0 0,0-1 0,0 0 0,0 0 0,-1 0 0,1-1 0,-1 0 0,0 0 0,0-1 0,-1 0 0,0 0 0,0 0 0,8-13 0,-6 6-227,0-1-1,-1 1 1,0-1-1,-1 0 1,5-20-1,-3-4-6598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42:32.640"/>
    </inkml:context>
    <inkml:brush xml:id="br0">
      <inkml:brushProperty name="width" value="0.2" units="cm"/>
      <inkml:brushProperty name="height" value="0.2" units="cm"/>
      <inkml:brushProperty name="color" value="#E71224"/>
    </inkml:brush>
  </inkml:definitions>
  <inkml:trace contextRef="#ctx0" brushRef="#br0">1 87 24575,'4'0'0,"87"0"0,148-18 0,-92-9 0,-64 11 0,123-10 0,2 26 0,-212 1 0,-1 0 0,0 0 0,1 0 0,-1 1 0,1-1 0,0 1 0,-1 0 0,1 1 0,0-1 0,0 1 0,0-1 0,1 1 0,-1 0 0,-5 7 0,-61 68 0,23-26 0,47-52 0,-77 86 0,66-73 0,2 0 0,-1 1 0,2 1 0,-14 30 0,10-11 0,2-1 0,1 2 0,-7 55 0,10-29 0,3 78 0,4-37-1365,0-58-5461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03:42.444"/>
    </inkml:context>
    <inkml:brush xml:id="br0">
      <inkml:brushProperty name="width" value="0.2" units="cm"/>
      <inkml:brushProperty name="height" value="0.2" units="cm"/>
      <inkml:brushProperty name="color" value="#E71224"/>
    </inkml:brush>
  </inkml:definitions>
  <inkml:trace contextRef="#ctx0" brushRef="#br0">9809 1 24575,'-199'1'0,"-74"7"-164,-117 3-655,-100 2-164,-972 58-1806,977-45 1646,124-4 160,-561 69-2177,21 65 1791,505-68 1483,-902 178 1688,832-216 530,372-45-1694,-153 30 0,118-13 1319,-1-5 0,-231-1 0,277-11-1952,1 2 0,-104 24 0,55-7-5,48-8 0,-110 38 0,123-32 0,24-10-273,-1-1 0,-1-3 0,0-2 0,-80 1 0,81-8-6553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03:46.354"/>
    </inkml:context>
    <inkml:brush xml:id="br0">
      <inkml:brushProperty name="width" value="0.2" units="cm"/>
      <inkml:brushProperty name="height" value="0.2" units="cm"/>
      <inkml:brushProperty name="color" value="#E71224"/>
    </inkml:brush>
  </inkml:definitions>
  <inkml:trace contextRef="#ctx0" brushRef="#br0">204 0 24575,'-4'1'0,"0"1"0,0-1 0,0 1 0,0 0 0,0 0 0,0 0 0,1 0 0,-1 1 0,1 0 0,-1-1 0,1 1 0,0 1 0,0-1 0,-4 6 0,1 2 0,0 0 0,0 0 0,1 0 0,1 1 0,0 0 0,0-1 0,1 2 0,-1 11 0,-5 15 0,-5 33 0,-7 89 0,14-96 0,-14 64 0,-3 31 0,17-52 0,11 170 0,-4-270 0,1 1 0,1-1 0,0 0 0,0 0 0,0 0 0,1-1 0,0 1 0,8 13 0,-9-18 0,0 0 0,0 0 0,0-1 0,1 1 0,-1 0 0,1-1 0,0 1 0,0-1 0,0 0 0,0 0 0,0 0 0,0 0 0,0-1 0,1 1 0,-1-1 0,0 0 0,1 0 0,0 0 0,-1 0 0,1-1 0,-1 1 0,1-1 0,4 0 0,9-3 0,-1 0 0,0-1 0,1-1 0,-1-1 0,-1 0 0,16-9 0,1 2 0,46-18 0,2 3 0,1 4 0,0 3 0,2 4 0,0 4 0,115-4 0,128 20 243,-146 1-1851,-140-4-5218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19:50.191"/>
    </inkml:context>
    <inkml:brush xml:id="br0">
      <inkml:brushProperty name="width" value="0.2" units="cm"/>
      <inkml:brushProperty name="height" value="0.2" units="cm"/>
      <inkml:brushProperty name="color" value="#E71224"/>
    </inkml:brush>
  </inkml:definitions>
  <inkml:trace contextRef="#ctx0" brushRef="#br0">5623 1390 24575,'-442'226'0,"333"-169"0,-148 101 0,56-32 0,165-108 0,0-1 0,-1-2 0,-1-2 0,-45 10 0,-271 39 0,-68 15 0,398-71 0,-307 70 0,253-63 0,-1-3 0,-100 0 0,-641-17 0,-1112 7 0,1929 0 0,-10 1 0,0-2 0,0 1 0,0-2 0,-20-4 0,29 5 0,1 0 0,-1 0 0,1-1 0,-1 0 0,1 1 0,0-1 0,0 0 0,0-1 0,0 1 0,0 0 0,0-1 0,1 0 0,-1 1 0,1-1 0,-1 0 0,1-1 0,0 1 0,1 0 0,-1 0 0,-2-8 0,0-3 0,0-1 0,1 0 0,1 0 0,-1-25 0,4-66 0,1 67 0,4-171 0,-6 200 0,0 0 0,1 0 0,0 0 0,0 0 0,1 0 0,1 0 0,-1 1 0,2-1 0,-1 1 0,1-1 0,0 1 0,1 0 0,0 1 0,1-1 0,0 1 0,0 0 0,9-8 0,9-5 0,1 1 0,0 1 0,2 1 0,40-21 0,211-96-19,-202 101-126,207-98-760,309-138-845,516-136-1081,-485 223 2321,-215 65 333,-133 39-604,155-18-583,-351 85 2116,0 4 0,1 3 0,120 9 0,-1 8 3180,-183-12-3787,1 2 0,0 0 1,-1 1-1,1 0 0,-1 1 1,17 7-1,1 4 118,52 31-1,51 26 80,-114-61-769,1-2 0,0-1 1,49 10-1,-17-10-6399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21:12.981"/>
    </inkml:context>
    <inkml:brush xml:id="br0">
      <inkml:brushProperty name="width" value="0.2" units="cm"/>
      <inkml:brushProperty name="height" value="0.2" units="cm"/>
      <inkml:brushProperty name="color" value="#E71224"/>
    </inkml:brush>
  </inkml:definitions>
  <inkml:trace contextRef="#ctx0" brushRef="#br0">5623 1390 24575,'-442'226'0,"333"-169"0,-148 101 0,56-32 0,165-108 0,0-1 0,-1-2 0,-1-2 0,-45 10 0,-271 39 0,-68 15 0,398-71 0,-307 70 0,253-63 0,-1-3 0,-100 0 0,-641-17 0,-1112 7 0,1929 0 0,-10 1 0,0-2 0,0 1 0,0-2 0,-20-4 0,29 5 0,1 0 0,-1 0 0,1-1 0,-1 0 0,1 1 0,0-1 0,0 0 0,0-1 0,0 1 0,0 0 0,0-1 0,1 0 0,-1 1 0,1-1 0,-1 0 0,1-1 0,0 1 0,1 0 0,-1 0 0,-2-8 0,0-3 0,0-1 0,1 0 0,1 0 0,-1-25 0,4-66 0,1 67 0,4-171 0,-6 200 0,0 0 0,1 0 0,0 0 0,0 0 0,1 0 0,1 0 0,-1 1 0,2-1 0,-1 1 0,1-1 0,0 1 0,1 0 0,0 1 0,1-1 0,0 1 0,0 0 0,9-8 0,9-5 0,1 1 0,0 1 0,2 1 0,40-21 0,211-96-19,-202 101-126,207-98-760,309-138-845,516-136-1081,-485 223 2321,-215 65 333,-133 39-604,155-18-583,-351 85 2116,0 4 0,1 3 0,120 9 0,-1 8 3180,-183-12-3787,1 2 0,0 0 1,-1 1-1,1 0 0,-1 1 1,17 7-1,1 4 118,52 31-1,51 26 80,-114-61-769,1-2 0,0-1 1,49 10-1,-17-10-6399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2.164"/>
    </inkml:context>
    <inkml:brush xml:id="br0">
      <inkml:brushProperty name="width" value="0.035" units="cm"/>
      <inkml:brushProperty name="height" value="0.035" units="cm"/>
      <inkml:brushProperty name="color" value="#E71224"/>
    </inkml:brush>
  </inkml:definitions>
  <inkml:trace contextRef="#ctx0" brushRef="#br0">6509 7233 24575,'-101'-155'0,"26"42"0,-142-219-1637,172 263 1101,-821-1217-7116,547 851 7652,-13-7 0,-181-248 0,308 396 45,56 73 85,-147-209 365,-22 21-195,208 282-300,-5 5 0,-141-114 0,-41 5 0,163 130 0,-681-456 0,800 548-2,-317-194-380,17-22 1086,105 70 3775,49 38-2655,63 49-445,58 42-972,-52-44 1,81 59-673,0 0-1,1 0 1,0-1-1,-11-17 1,1-6-6561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4:52:18.621"/>
    </inkml:context>
    <inkml:brush xml:id="br0">
      <inkml:brushProperty name="width" value="0.2" units="cm"/>
      <inkml:brushProperty name="height" value="0.2" units="cm"/>
      <inkml:brushProperty name="color" value="#E71224"/>
    </inkml:brush>
  </inkml:definitions>
  <inkml:trace contextRef="#ctx0" brushRef="#br0">14089 715 24575,'61'102'-372,"60"138"1,-72-136-102,80 124 0,16-28 370,-76-110 506,72 125-1,-125-181-261,-1 1 0,-2 0 0,-1 1 0,-2 0 0,-2 0 0,5 41 0,-6-28-141,-3 1 0,-1-1 0,-6 61 0,3-105 0,-1-1 0,1 0 0,-1 0 0,0 0 0,0 0 0,-1 0 0,1 0 0,-1 0 0,0 0 0,0-1 0,-1 1 0,1-1 0,0 1 0,-1-1 0,0 0 0,0 0 0,0 0 0,0 0 0,-1-1 0,1 1 0,-1-1 0,1 0 0,-1 0 0,0 0 0,-6 2 0,-8 1 0,0-1 0,-1 0 0,1-1 0,-31 0 0,37-2 0,-503 4-578,360-7 240,141 2 335,-884-6-1509,2 24 468,-873 14-73,1436-15 1117,3 25 0,-727 66-1488,960-100 1503,-1019 22 1445,555-1-655,3 38-860,-33 28 108,159-22-54,-139 3-343,420-57 248,-259 60-200,287-54 296,-2-6 0,-137 4 0,-253-17 0,396-7 0,-335-22 226,338 9-200,-216-56-1,-74-77-25,330 117 0,-171-77 132,184 75 650,-107-73 1,97 49-298,2-3-1,-114-124 1,-96-156-544,235 281 63,-398-562-17,413 571 34,-32-72 0,55 102-16,0 0 0,1 0 1,2-1-1,0 0 0,1-1 0,0 1 1,1-23-1,3 36-5,0-1 0,0 0 0,1 1 0,0-1 0,1 1 0,0-1 0,0 1 0,0 0 0,1 0 0,0 0 0,1 0 0,0 1 0,7-11 0,-1 5 0,0 1 0,1 0 0,0 1 0,1 0 0,0 1 0,16-10 0,17-6 0,68-30 0,298-100-544,21 21-155,691-129-2763,-727 208 2186,-188 29 1039,56-23 1040,-167 28 766,0 4 1,117-6-1,-24 26-720,-114 1-531,0-4-1,92-11 1,-10-14-318,181-22 0,128 26-803,8 18-318,-327 4 1012,1658 2-553,-1257 16 309,-336-8 698,461 48-248,-84-3-104,-585-56 7,124 7 136,198 36-1,-126 2-135,217 41 0,494 26-1091,136 21 1439,-897-102-64,224 76-1,-131-7 721,-63-22 18,-132-60-776,88 21 0,-69-24-246,13 4 0,1-4 0,147 9 0,-81-25-1365,-105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30.942"/>
    </inkml:context>
    <inkml:brush xml:id="br0">
      <inkml:brushProperty name="width" value="0.2" units="cm"/>
      <inkml:brushProperty name="height" value="0.2" units="cm"/>
      <inkml:brushProperty name="color" value="#E71224"/>
    </inkml:brush>
  </inkml:definitions>
  <inkml:trace contextRef="#ctx0" brushRef="#br0">15633 15460 24575,'-12'-8'0,"0"0"0,1-1 0,0 0 0,-13-14 0,-165-181 0,-120-170-164,-567-751-1998,72-64-427,572 798 1606,41 55 0,-255-451-1966,376 664 2481,-158-270-876,28 82 1132,-221-380 212,313 485 0,-82-151 0,171 324 0,-444-761 0,-30 111 0,253 366 0,-506-784-1809,501 715 1620,30 33 183,31 41 170,7 35 1586,-230-273 0,309 436-1430,-218-193-1,-141-61-419,344 280 146,104 81-44,-241-183 719,-14 22-35,-295-103-686,389 190 327,3-7 1,-160-115 0,287 176-114,-331-215 940,-546-333-1077,331 212-90,222 143 190,-144-83 996,293 178-1187,137 79 151,-148-85 888,-13 19 496,192 95-1268,0 2-1,0 2 0,-1 2 0,-1 2 1,0 2-1,-87-1 0,53 8-252,-205 6 0,265-4 0,1 1 0,0 2 0,0 0 0,0 1 0,1 1 0,-1 1 0,2 1 0,-1 0 0,1 2 0,1 0 0,0 2 0,1 0 0,0 1 0,1 0 0,0 2 0,-13 17 0,-28 35 0,33-35 0,-2-2 0,-61 54 0,62-64 0,-26 27 0,43-38 0,0 0 0,1 1 0,0 0 0,0 0 0,-9 22 0,-15 47 0,-23 84 0,-26 68 0,69-203 0,-2-2 0,-1 0 0,-1 0 0,-2-2 0,-39 47 0,3-18-1365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33.20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34.832"/>
    </inkml:context>
    <inkml:brush xml:id="br0">
      <inkml:brushProperty name="width" value="0.2" units="cm"/>
      <inkml:brushProperty name="height" value="0.2" units="cm"/>
      <inkml:brushProperty name="color" value="#E71224"/>
    </inkml:brush>
  </inkml:definitions>
  <inkml:trace contextRef="#ctx0" brushRef="#br0">1 0 24575,'0'4'0,"-1"10"0,2 0 0,3 22 0,-3-30 0,0-1 0,1 1 0,0-1 0,0 0 0,1 0 0,-1 0 0,1 0 0,0 0 0,5 5 0,12 15 0,1-2 0,0 0 0,44 35 0,-52-49 0,1 0 0,-1-1 0,1 0 0,1-1 0,-1-1 0,1 0 0,0-1 0,1-1 0,20 4 0,20-2 0,1-3 0,87-6 0,-72 1 0,-44 0 0,0-1 0,-1-1 0,0-1 0,0-1 0,38-15 0,119-62 0,-89 38 0,-64 32 0,1 2 0,1 1 0,52-10 0,-73 18-195,1-1 0,-1 0 0,0-1 0,0 0 0,0-1 0,14-9 0,6-9-6631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52.566"/>
    </inkml:context>
    <inkml:brush xml:id="br0">
      <inkml:brushProperty name="width" value="0.2" units="cm"/>
      <inkml:brushProperty name="height" value="0.2" units="cm"/>
      <inkml:brushProperty name="color" value="#E71224"/>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1:06.809"/>
    </inkml:context>
    <inkml:brush xml:id="br0">
      <inkml:brushProperty name="width" value="0.2" units="cm"/>
      <inkml:brushProperty name="height" value="0.2" units="cm"/>
      <inkml:brushProperty name="color" value="#E71224"/>
    </inkml:brush>
  </inkml:definitions>
  <inkml:trace contextRef="#ctx0" brushRef="#br0">0 10906 24575,'0'-6'0,"1"0"0,-1 0 0,1 0 0,0 1 0,0-1 0,1 0 0,3-7 0,5-20 0,24-84-196,6 2-1,4 1 0,6 3 1,96-160-1,405-578-2263,-336 526 1604,-48 69 110,522-774-2929,-348 527 4119,-222 335-374,256-274 0,-165 227 473,378-331-859,27 16-204,131-132 508,-48-14 10,-559 549 2,4 7 0,226-141 0,164-57-582,17 15-526,51-29 425,-467 254 699,903-526 833,-580 305 526,-402 254-47,68-66 0,-16 10 767,402-355 700,-256 229-2795,88-75 0,-260 232-596,146-93-1,-178 133-5371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1:08.170"/>
    </inkml:context>
    <inkml:brush xml:id="br0">
      <inkml:brushProperty name="width" value="0.2" units="cm"/>
      <inkml:brushProperty name="height" value="0.2" units="cm"/>
      <inkml:brushProperty name="color" value="#E71224"/>
    </inkml:brush>
  </inkml:definitions>
  <inkml:trace contextRef="#ctx0" brushRef="#br0">1 1 24575,'2846'0'0,"-2834"0"0,-12 0 0,-13 1 0,-16 6 0,0 1 0,-32 13 0,11-3 0,-130 47 0,-60 20 0,210-76 0,-107 32 0,-219 96 0,-14 53 0,325-164 0,2 3 0,1 1 0,2 2 0,0 2 0,-52 60 0,32-23 0,3 4 0,-51 88 0,72-105 0,-78 98 0,101-142-273,2 0 0,0 1 0,0 1 0,-11 22 0,3 9-6553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30:02.751"/>
    </inkml:context>
    <inkml:brush xml:id="br0">
      <inkml:brushProperty name="width" value="0.2" units="cm"/>
      <inkml:brushProperty name="height" value="0.2" units="cm"/>
      <inkml:brushProperty name="color" value="#E71224"/>
    </inkml:brush>
  </inkml:definitions>
  <inkml:trace contextRef="#ctx0" brushRef="#br0">11461 15282 24575,'3'-87'0,"15"-107"0,13-127-164,3-115-655,33-957-2130,-88 770 1210,2 456 714,-65-266-1,-101-156 600,161 522 386,-80-273 31,30 96 182,-201-532 998,-193-244-887,378 838-284,-129-377 0,37-18 596,143 467-522,-56-112 1,-70-90-105,-49-35 30,-18 10 0,100 147 0,40 49 0,42 60 0,-71-86 0,-209-174 0,-29 26 0,-62-27 0,21 19 0,-485-479 0,509 451 0,253 248 0,-167-105 0,11 42 0,199 125 0,-135-50 0,-222-38 136,95 31-40,288 79 380,1-1 0,1-3 0,-89-54 0,43 16 23,-198-128 1639,200 130-1868,-3 3 1,-2 6-1,-112-41 0,-7-6-270,19 6 0,-316-92 0,-14 29 0,477 137 0,0-2 0,0-3 0,-73-41 0,65 29 0,-2 2 0,-2 3 0,0 3 0,-102-25 0,31 29 0,4 0 0,109 17 0,1-2 0,0 0 0,-34-16 0,50 19 0,0 0 0,1 0 0,0 0 0,0-1 0,1 0 0,-1 0 0,1-1 0,0 1 0,-5-8 0,-4-7 0,-15-33 0,16 29 0,-9-17 43,-74-121 242,84 145-527,-2 0 0,1 1 0,-2 1 1,0 0-1,-1 1 0,-34-23 0,14 15-6584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30:05.603"/>
    </inkml:context>
    <inkml:brush xml:id="br0">
      <inkml:brushProperty name="width" value="0.2" units="cm"/>
      <inkml:brushProperty name="height" value="0.2" units="cm"/>
      <inkml:brushProperty name="color" value="#E71224"/>
    </inkml:brush>
  </inkml:definitions>
  <inkml:trace contextRef="#ctx0" brushRef="#br0">270 925 24575,'-1'-2'0,"1"0"0,-1 0 0,1 0 0,-1-1 0,0 1 0,0 0 0,0 0 0,0 0 0,0 0 0,0 0 0,-3-3 0,-5-9 0,-27-60 0,-1-1 0,-31-88 0,-4-74 0,70 231 0,-7-23 0,1-1 0,-6-52 0,13 72 0,1 1 0,0 0 0,0-1 0,1 1 0,4-15 0,-4 19 0,0 0 0,1 1 0,0-1 0,0 1 0,0-1 0,1 1 0,-1 0 0,1 0 0,0 0 0,0 0 0,7-5 0,-3 3 0,1 1 0,-1-1 0,2 2 0,-1-1 0,0 1 0,1 1 0,0-1 0,0 2 0,16-4 0,9 0 0,44-1 0,-71 7 0,368 2 0,-200 3 0,-122-1 0,91 18 0,12 1 0,39 6 337,-123-16-1188,79 4 0,-93-14-5975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2:14.386"/>
    </inkml:context>
    <inkml:brush xml:id="br0">
      <inkml:brushProperty name="width" value="0.2" units="cm"/>
      <inkml:brushProperty name="height" value="0.2" units="cm"/>
      <inkml:brushProperty name="color" value="#E71224"/>
    </inkml:brush>
  </inkml:definitions>
  <inkml:trace contextRef="#ctx0" brushRef="#br0">0 11956 24575,'131'2'0,"150"-5"0,-264 2 0,-1-2 0,0 0 0,1 0 0,-1-2 0,-1 0 0,1-1 0,-1 0 0,0-1 0,0-1 0,19-14 0,119-75-54,5 6-1,200-84 0,-142 88-736,52-17 85,62-29 406,-99 40-160,713-297-1865,-168-5 1195,-25-52 1015,-231 134-771,941-493-1918,-1254 699 2751,1364-689-2063,-1039 540 1342,76-23-157,725-323-865,552-294 1178,-1347 621 323,1164-578 301,-1306 665 497,-98 45-214,-91 43 505,17 6 1042,-202 87-1443,0 0 0,1 2 0,-1 1 0,36-3 1,122-13 589,129-15 0,129-14 0,321-56-572,-3-38-1665,-305 34 831,82-34-758,19-5-12,2 24 250,-347 86 1031,615-134 1031,42-106 1830,-763 245-2378,2 4-1,0 4 0,2 5 0,207-11 1,-10 14 995,71-1 1677,39-7-2803,-310 17-387,-5-3-4,0-4-1,-1-4 1,138-47-1,-50 18-48,-165 43 0,0 0 0,0-2 0,-1 0 0,1-1 0,-2-1 0,30-20 0,95-82 0,-93 70 0,147-120-547,273-221-663,15 22 1104,-306 236 139,258-169-654,-38 90 621,-99 57 0,-3-24-432,82-43 432,-346 196 315,2 2 0,0 1 1,1 2-1,1 1 0,-1 1 0,49-5 1,91-14 360,-142 19-2041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4.269"/>
    </inkml:context>
    <inkml:brush xml:id="br0">
      <inkml:brushProperty name="width" value="0.035" units="cm"/>
      <inkml:brushProperty name="height" value="0.035" units="cm"/>
      <inkml:brushProperty name="color" value="#E71224"/>
    </inkml:brush>
  </inkml:definitions>
  <inkml:trace contextRef="#ctx0" brushRef="#br0">10817 7192 24575,'-133'-215'0,"132"212"0,-149-213-1148,-62-51-3443,60 102 3967,-278-237 0,-212-94 725,153 161-170,193 135-316,-48-35 287,-258-181 105,-1-55-7,214 159 0,-379-262 0,610 463 0,-5 7 0,-220-105 0,199 125 171,-205-99 374,181 81-545,-207-108 0,389 196 0,-456-234 0,-153 24-316,303 116 197,266 82 537,-83-42-1,-53-45 1079,24 12-833,87 53-449,-36-18 936,-122-86 0,-48-45-187,231 158-736,-1 3-1,-120-44 0,73 50-226,81 23 0,-66-23 0,85 24 0,-1-1 0,1 0 0,0-1 0,0 0 0,1-1 0,0-1 0,1 0 0,0 0 0,0-2 0,1 1 0,-14-21 0,8 8 97,-5-7-828,-43-47 0,33 47-6095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2:16.149"/>
    </inkml:context>
    <inkml:brush xml:id="br0">
      <inkml:brushProperty name="width" value="0.2" units="cm"/>
      <inkml:brushProperty name="height" value="0.2" units="cm"/>
      <inkml:brushProperty name="color" value="#E71224"/>
    </inkml:brush>
  </inkml:definitions>
  <inkml:trace contextRef="#ctx0" brushRef="#br0">0 51 24575,'2'-2'0,"0"0"0,0 1 0,0-1 0,0 1 0,0 0 0,0 0 0,0 0 0,0 0 0,1 0 0,-1 0 0,0 0 0,1 1 0,-1-1 0,1 1 0,3-1 0,8-1 0,59-11 0,131-5 0,80 18 0,-166 1 0,611 0 0,-719-1 0,-1 0 0,1 0 0,0 1 0,-1 1 0,0 0 0,1 0 0,16 7 0,-24-8 0,1 0 0,0 1 0,-1-1 0,1 1 0,-1 0 0,0 0 0,0 0 0,1 0 0,-1 0 0,-1 0 0,1 1 0,0-1 0,0 1 0,-1-1 0,0 1 0,1 0 0,-1 0 0,0-1 0,0 1 0,-1 0 0,1 0 0,0 0 0,-1 0 0,0 0 0,0 0 0,0 0 0,0 0 0,0 0 0,-1 0 0,0 3 0,-4 15 0,-1 0 0,-1-1 0,-1 0 0,-1 0 0,-14 24 0,10-19 0,-25 46 0,-41 90 0,70-138 0,1 0 0,1 0 0,1 1 0,1 0 0,-3 33 0,8-55 0,-2 36 0,-1 1 0,-3-1 0,-16 64 0,20-96-114,-1 0 1,0 0-1,0 0 0,0 0 0,-1-1 1,0 1-1,0-1 0,0 0 0,-1 0 1,1-1-1,-12 9 0,-17 8-6712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2:19.693"/>
    </inkml:context>
    <inkml:brush xml:id="br0">
      <inkml:brushProperty name="width" value="0.2" units="cm"/>
      <inkml:brushProperty name="height" value="0.2" units="cm"/>
      <inkml:brushProperty name="color" value="#E71224"/>
    </inkml:brush>
  </inkml:definitions>
  <inkml:trace contextRef="#ctx0" brushRef="#br0">4759 187 24575,'1'76'0,"-1"57"0,-1-112 0,-1-1 0,-1 1 0,-1-1 0,-8 25 0,9-38 0,0 1 0,-1 0 0,0-1 0,0 1 0,-1-1 0,0 0 0,0-1 0,0 1 0,-1-1 0,0 0 0,-1-1 0,1 1 0,-1-1 0,0 0 0,0-1 0,-1 0 0,1 0 0,-10 3 0,-13 3 0,0 0 0,-1-3 0,-47 7 0,49-10 0,-561 58 0,519-56 0,-100 14 0,36-3 0,-29 10 0,105-16 0,-88 7 0,36-18 0,67-1 0,1 1 0,-68 10 0,1 7 0,0-5 0,-149-3 0,-985-11 0,795 2 0,429 0 0,-1-1 0,0-1 0,1 0 0,-1-2 0,-21-7 0,30 7 0,0 0 0,1-1 0,0 0 0,0-1 0,1-1 0,-1 1 0,1-2 0,1 1 0,-1-1 0,-7-10 0,-135-172 0,86 102 0,51 69 0,2 0 0,0-2 0,1 0 0,1 0 0,1-1 0,1 0 0,1 0 0,1-1 0,1 0 0,1-1 0,1 1 0,-2-44 0,8-80-1365,-1 107-5461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8:19.803"/>
    </inkml:context>
    <inkml:brush xml:id="br0">
      <inkml:brushProperty name="width" value="0.2" units="cm"/>
      <inkml:brushProperty name="height" value="0.2" units="cm"/>
      <inkml:brushProperty name="color" value="#E71224"/>
    </inkml:brush>
  </inkml:definitions>
  <inkml:trace contextRef="#ctx0" brushRef="#br0">7775 336 24575,'-78'-10'0,"-107"-11"0,-115-20-164,-585-61-1945,300 38 450,-452-26-1169,342 83 1910,-705 85 1,1258-64 841,-1131 133 1462,403-20-1222,711-111 1334,71-9 258,84-6-1686,1-1 0,-1 1 1,1 0-1,-1 0 0,1 0 1,0 0-1,-1 1 0,1-1 0,0 1 1,0 0-1,0 0 0,0 0 1,1 0-1,-1 1 0,0-1 1,1 1-1,0-1 0,0 1 1,0 0-1,0 0 0,0 0 0,0 0 1,1 0-1,-1 1 0,1-1 1,0 0-1,0 1 0,0-1 1,0 1-1,0 3 0,-1 10 212,1 0-1,1 0 0,0 0 1,1 0-1,3 18 0,-1-20-281,0 1 0,1-1 0,0 0 0,12 25 0,1-6 0,21 32 0,44 58-335,104 122 0,129 99-336,-247-275 613,88 86-303,-109-113 241,81 55-1,-69-60-50,2-4-1,1-1 0,96 34 0,-61-34-354,176 36 1,109-16-585,-12-27 248,1102-22 583,-1471-4 281,55-1 247,-1-2 1,0-2 0,102-24-1,138-73 618,-3-23-108,-124 51-457,579-214-243,-587 241 7,2 6 0,1 7 0,2 8 1,272-9-1,40 36 1900,-235 1-1260,-230-1-706,0-1 0,0-1 0,0 0 0,0-1 0,-1 0 0,1-1 0,0 0 0,-1-1 0,0 0 0,0-1 0,0 0 0,16-11 0,76-52 0,53-32 0,-115 76 0,83-34 0,-74 42 0,-31 10 0,0 0 0,0-1 0,27-15 0,-42 20 0,1-1 0,-1 0 0,1 0 0,-1-1 0,0 1 0,0-1 0,-1 0 0,1 0 0,-1 0 0,0-1 0,0 1 0,0-1 0,0 0 0,-1 0 0,0 0 0,0 0 0,2-9 0,-2 3 43,0 1 0,-1 0-1,0-1 1,-1 1 0,0-1-1,-1 1 1,-3-16 0,3 19-175,-1 0 1,0 1 0,-1-1-1,0 1 1,0 0 0,0-1 0,0 1-1,-1 1 1,0-1 0,-1 0 0,1 1-1,-7-6 1,-23-16-6695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13:13.228"/>
    </inkml:context>
    <inkml:brush xml:id="br0">
      <inkml:brushProperty name="width" value="0.2" units="cm"/>
      <inkml:brushProperty name="height" value="0.2" units="cm"/>
      <inkml:brushProperty name="color" value="#E71224"/>
    </inkml:brush>
  </inkml:definitions>
  <inkml:trace contextRef="#ctx0" brushRef="#br0">22503 1 24575,'0'4'0,"0"997"0,-11-756 0,7-213 0,-1 1 0,-2-2 0,-1 1 0,-1-1 0,-22 47 0,-108 221 0,-9 15 0,81-176 0,-86 144 41,111-218-109,-3-1 0,-65 70-1,-455 426-1335,472-471 881,-29 25 165,-5-6 0,-271 175 0,238-187-127,-4-8 1,-3-7-1,-325 106 1,4-58-389,-97-25-83,-497 16-680,-17-62-18,-1098-44-1707,432 14 1146,1250-8 2176,-290 4 606,-660 34 592,1207-38-1172,-497 23 3993,728-41-3450,0 1-1,-52 11 1,24-3-153,-162 22 606,-130-2 0,-640-5-92,-8-56-2674,486 12 1386,-1501 1-1523,1550 20 1695,227-7 1272,-340-49-1,436 33 1916,-247-4 0,355 24-2811,0-1 1,0-1-1,1-2 1,-1 0-1,1-2 1,-37-15-1,5-3 134,-98-55-1,60 30-284,53 28 0,-61-39 0,67 32 0,0-2 0,-57-59 0,78 71 0,-1 1 0,0 1 0,-1 1 0,-1 1 0,-1 1 0,0 1 0,-1 1 0,0 0 0,0 2 0,-42-12 0,28 11-273,2-2 0,0-2 0,0-1 0,-51-32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13:15.189"/>
    </inkml:context>
    <inkml:brush xml:id="br0">
      <inkml:brushProperty name="width" value="0.2" units="cm"/>
      <inkml:brushProperty name="height" value="0.2" units="cm"/>
      <inkml:brushProperty name="color" value="#E71224"/>
    </inkml:brush>
  </inkml:definitions>
  <inkml:trace contextRef="#ctx0" brushRef="#br0">0 552 24575,'12'-10'0,"-1"1"0,1 0 0,21-11 0,-1 0 0,24-14 0,2 3 0,1 2 0,1 3 0,1 2 0,1 3 0,129-25 0,-110 34 0,1 4 0,109 3 0,-172 5 0,-1 0 0,33-6 0,-45 5 0,1 0 0,-1-1 0,0 0 0,0-1 0,0 1 0,-1-1 0,1 0 0,-1 0 0,1-1 0,-1 0 0,7-7 0,-2 0 0,0-1 0,-1 0 0,-1 0 0,13-24 0,-9 14 0,-8 15 0,1 1 0,0-1 0,0 1 0,1 0 0,-1 0 0,1 1 0,1 0 0,-1 0 0,1 0 0,0 1 0,0 0 0,12-5 0,-8 4 0,1 1 0,-1 1 0,1-1 0,0 2 0,0 0 0,1 0 0,19 1 0,-27 1 0,1 1 0,0 0 0,0 0 0,-1 0 0,1 1 0,-1 0 0,1 0 0,-1 0 0,0 0 0,0 1 0,0 0 0,0 0 0,7 6 0,3 5 0,-1 0 0,20 26 0,-9-11 0,43 44 0,-25-29 0,43 59 0,-65-75-227,-1 1-1,-2 0 1,0 2-1,-3 0 1,18 47-1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20:33.680"/>
    </inkml:context>
    <inkml:brush xml:id="br0">
      <inkml:brushProperty name="width" value="0.2" units="cm"/>
      <inkml:brushProperty name="height" value="0.2" units="cm"/>
      <inkml:brushProperty name="color" value="#E71224"/>
    </inkml:brush>
  </inkml:definitions>
  <inkml:trace contextRef="#ctx0" brushRef="#br0">2703 5830 24575,'-2502'0'0,"2488"1"0,0-2 0,0 1 0,0-2 0,0 0 0,-19-5 0,28 5 0,1 0 0,-1 0 0,0 0 0,1-1 0,0 0 0,-1 0 0,1 0 0,0 0 0,1 0 0,-1-1 0,0 0 0,1 1 0,0-2 0,0 1 0,0 0 0,1 0 0,-1-1 0,-2-6 0,0-3 0,0-2 0,1 1 0,0 0 0,2-1 0,-1 0 0,1-17 0,5-98 0,-1 85 0,-1-6 0,-1 25 0,1 0 0,1-1 0,6-28 0,27-75 0,26-72-164,82-310-1448,-34-19 246,-101 473 1612,-3-1 0,-3 0 0,-6-74-1,3 126 8,0-1 0,1 1 0,0 0 0,1 0 0,2-13 0,-2 15-202,1 1-1,0 0 1,1 1 0,-1-1 0,1 0-1,0 1 1,0-1 0,0 1 0,0 0 0,1 0-1,8-7 1,17-12-35,41-26 0,93-45-180,-12 24-605,2 6-1,241-65 0,352-33-1601,-306 105 1289,8 20 263,-351 30 783,422-14 1376,0 22 1011,-217 1-1519,34-2 744,-21 0-1621,92 3-774,1580 81-2902,-814-27 561,-628-12 2695,-511-40 1089,0-1 1,53-1-1,98-9 359,111-11-144,2285-61-739,-2323 78-683,427-3-584,-1-22-301,-579 20 1443,101-10 1924,-199 14-1734,0 0 0,0 0 0,0-1 0,0 0 0,-1 0 0,1-1 0,-1 0 0,8-4 0,10-5 316,5-1 11,52-14-1,156-30 492,124 0-327,-11 17-1898,674 11 0,323 144 946,-179-2-59,8-75-2424,-1130-39 3025,1-2-1,-1-2 1,69-16 0,156-48 737,192-50-328,136-27-1310,469-89-840,31 51 41,623 40-775,-5 117-457,-1266 32 1771,-67 1 370,-61 1 614,-56-3 720,114-16 1027,-344 9-1224,71-12 1,-86 9-240,0-1 0,-1-1-1,0-1 1,32-18 0,-11 6 40,2 1 1,0 2-1,1 2 0,67-14 0,183-33 590,72 4 0,2073-167-2666,-2262 219 1357,281-14-1273,-7-22 771,-366 28 1131,0-3 1,-2-4-1,83-34 0,230-114 382,-319 134-238,-51 24-188,229-114 2386,-218 104-2046,-1-1 0,-1-2-1,-1-2 1,43-42 0,43-42 1100,-101 94-1635,-12 10-64,0-1 0,-1 1 0,0-1 0,-1-1 0,1 1 0,-2-1 0,1 0 0,-1 0 0,-1-1 0,1 0 0,4-18 0,-4 6 0,-1 0 0,-1-1 0,-2 0 0,0-31 0,-6-129-1365,3 132-5461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20:35.036"/>
    </inkml:context>
    <inkml:brush xml:id="br0">
      <inkml:brushProperty name="width" value="0.2" units="cm"/>
      <inkml:brushProperty name="height" value="0.2" units="cm"/>
      <inkml:brushProperty name="color" value="#E71224"/>
    </inkml:brush>
  </inkml:definitions>
  <inkml:trace contextRef="#ctx0" brushRef="#br0">1 153 24575,'24'-1'0,"0"-2"0,33-6 0,-8 1 0,147-23 0,49-7 0,6 20 0,-207 19 0,-9 0 0,-1-1 0,0-2 0,1-1 0,40-10 0,-39 4 0,1 2 0,0 1 0,0 2 0,66 1 0,-95 4 0,-1-1 0,1 1 0,-1 1 0,1-1 0,-1 1 0,13 5 0,-17-5 0,1 0 0,0 0 0,-1 0 0,0 1 0,0-1 0,0 1 0,0-1 0,0 1 0,0 0 0,-1 1 0,1-1 0,-1 0 0,0 1 0,3 4 0,0 5 0,-1 0 0,0 0 0,-1 0 0,0 0 0,-1 0 0,1 25 0,-6 88 0,0-82 0,-5 373-1365,8-371-5461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20:37.392"/>
    </inkml:context>
    <inkml:brush xml:id="br0">
      <inkml:brushProperty name="width" value="0.2" units="cm"/>
      <inkml:brushProperty name="height" value="0.2" units="cm"/>
      <inkml:brushProperty name="color" value="#E71224"/>
    </inkml:brush>
  </inkml:definitions>
  <inkml:trace contextRef="#ctx0" brushRef="#br0">2748 1 24575,'-38'21'0,"-1"-1"0,-73 27 0,48-23 0,-208 76-164,-678 223-2621,696-241 1802,178-58 637,-187 57-650,-1-23 1008,257-57 152,1 0-1,0 1 1,0-1-1,0 1 0,1 1 1,-1-1-1,1 1 1,-1 0-1,1 1 1,0-1-1,0 1 1,-8 8-1,0 1 228,1 2 1,1-1-1,-9 18 0,15-25-313,-48 77 419,-69 146-1,102-185-412,3 1-1,2 0 1,1 1-1,3 1 1,-8 69-1,16 307-83,8-243 0,4-28-13,33 179 1,-29-242-63,112 443-423,-76-355 331,159 648-1675,-29 17 13,-21 311 1067,-130-771 258,23 194-28,57-65 799,-4-29-23,-77-278 248,1 258-1,-31-399 698,-13 88 0,-3 8-844,-5 477-748,21 18-130,3-490 498,0 75-104,21 739-1101,13-577 713,22 495-428,-58-83 4715,0-234-1671,23-310-2089,-4-98 0,-6 475 0,-11-483 0,-1-147 0,2 1 0,0-1 0,1 0 0,5 20 0,-5-32 0,0 1 0,0 0 0,0-1 0,0 1 0,1-1 0,0 0 0,0 0 0,0 0 0,1 0 0,0-1 0,-1 1 0,2-1 0,-1 0 0,0 0 0,1-1 0,6 5 0,7 1 0,0-1 0,19 7 0,-14-7 0,31 17 0,15 14 0,69 36 0,9-11 0,46 21 0,98 73 0,-232-120 0,-2 2 0,89 83 0,-131-109 0,0 0 0,31 20 0,-37-29 0,-1 0 0,1-1 0,0 0 0,-1-1 0,2 0 0,-1 0 0,0-1 0,13 2 0,23-2-471,67-3-1,-103 0 50,43-1-6404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42:48.916"/>
    </inkml:context>
    <inkml:brush xml:id="br0">
      <inkml:brushProperty name="width" value="0.2" units="cm"/>
      <inkml:brushProperty name="height" value="0.2" units="cm"/>
      <inkml:brushProperty name="color" value="#E71224"/>
    </inkml:brush>
  </inkml:definitions>
  <inkml:trace contextRef="#ctx0" brushRef="#br0">0 53 24575,'191'-18'0,"-160"17"0,189-10-164,66 3-655,1117-7-3297,-458 17 4323,-116 0 3320,-779-2-10353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42:51.944"/>
    </inkml:context>
    <inkml:brush xml:id="br0">
      <inkml:brushProperty name="width" value="0.2" units="cm"/>
      <inkml:brushProperty name="height" value="0.2" units="cm"/>
      <inkml:brushProperty name="color" value="#E71224"/>
    </inkml:brush>
  </inkml:definitions>
  <inkml:trace contextRef="#ctx0" brushRef="#br0">1 5796 24575,'2714'0'-1469,"-2665"0"1469,1 3 0,0 2 0,-1 2 0,0 2 0,52 17 0,-48-10 45,170 48 759,-179-55-649,0-1 0,0-2 0,55 0 0,355-40-136,-248 12-202,565-42-1573,6 26 1733,402 35-576,-673 5 431,-499-2 169,89-4 266,-86 3-168,0 0 1,0-2 0,0 1 0,0-1-1,0 0 1,18-10 0,0-3 446,-16 8-370,0 1 0,1 1 0,0 0 1,1 0-1,22-5 0,113-15-35,226-3-919,23 19-247,-25 8 695,881 51-2271,-852-10 1186,444 101 0,-768-123 1620,-1 4-1,95 38 1,-161-54-155,12 5 675,32 8 0,-45-15-451,0-1-1,0-1 1,0 0 0,1 0-1,-1-1 1,16-1 0,149-33 1307,-107 18-1196,158-34 270,158-26-2457,522-36 0,-147 68 224,-254 16 201,-223 5 2328,147-6 3826,-182 30-3033,-234-1-1744,-1 0 0,0-1 0,1-1 0,-1 0 0,0 0 0,23-9 0,-4-3 0,44-27 0,-24 13 0,147-77 0,124-45-164,140-37-655,112-27-164,65-9 0,1399-385-1966,-1458 465 1966,-71 8 0,1140-443-2949,-1558 540 3746,626-261-1641,6 20 631,-422 172 1860,-103 35-251,441-145 1731,-460 160-780,-2-7 1,314-164 0,329-202-185,-547 288-1070,351-167 664,-533 274-102,99-23-1,53-19 221,-198 60-432,0-2-1,-2-2 1,0-2 0,67-48-1,0-20-152,-5-4 0,152-178-1,-241 255-544,0 1-1,1 1 1,0 1-1,28-19 1,0 7-6588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6.326"/>
    </inkml:context>
    <inkml:brush xml:id="br0">
      <inkml:brushProperty name="width" value="0.035" units="cm"/>
      <inkml:brushProperty name="height" value="0.035" units="cm"/>
      <inkml:brushProperty name="color" value="#E71224"/>
    </inkml:brush>
  </inkml:definitions>
  <inkml:trace contextRef="#ctx0" brushRef="#br0">1400 732 24575,'-7'0'0,"0"-1"0,0 0 0,0-1 0,0 1 0,-9-5 0,-9-1 0,3 2 0,1 0 0,0-2 0,0-1 0,0 0 0,1-1 0,0-2 0,-33-22 0,39 23 0,-39-27 0,-58-55 0,97 79 0,-15-17 0,-2 2 0,-1 1 0,-1 2 0,-48-28 0,12 9 0,45 28 0,-28-14 0,-6 3 0,30 15 0,0-2 0,1 0 0,-32-24 0,50 31 0,0 1 0,-1 0 0,0 1 0,0 0 0,0 0 0,-1 1 0,-15-4 0,4 4 0,0 0 0,-38-1 0,45 4-151,0 0-1,1-2 0,-1 1 0,0-2 1,1 0-1,0 0 0,0-2 1,-16-8-1,-6-6-6674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42:53.179"/>
    </inkml:context>
    <inkml:brush xml:id="br0">
      <inkml:brushProperty name="width" value="0.2" units="cm"/>
      <inkml:brushProperty name="height" value="0.2" units="cm"/>
      <inkml:brushProperty name="color" value="#E71224"/>
    </inkml:brush>
  </inkml:definitions>
  <inkml:trace contextRef="#ctx0" brushRef="#br0">68 0 24575,'95'3'-190,"-1"4"1,119 25-1,177 59-576,-340-79 726,276 79-29,-99-25 572,-205-61-369,-6-1-131,-1 0 0,0 1 0,0 0 0,19 11-1,-31-15 23,0 1 0,-1-1 0,1 1 0,0 0-1,-1 0 1,1 1 0,-1-1 0,0 0 0,0 1-1,0-1 1,0 1 0,0 0 0,0 0 0,-1-1-1,1 1 1,-1 0 0,0 0 0,0 1 0,0-1-1,0 0 1,-1 0 0,1 0 0,-1 1-1,0-1 1,0 0 0,0 6 0,-2-1-17,0-1 1,0 0-1,-1 1 1,0-1 0,0 0-1,-1 0 1,1-1-1,-1 1 1,-1-1-1,0 0 1,1 0-1,-2 0 1,1-1-1,-1 1 1,0-1-1,0-1 1,-8 6-1,-15 8-17,-2 0 0,-47 19 0,56-27 6,-118 52 37,-99 47-232,-12 15-151,-44 21-59,11 20 221,158-89-993,83-55-4723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55:15.052"/>
    </inkml:context>
    <inkml:brush xml:id="br0">
      <inkml:brushProperty name="width" value="0.2" units="cm"/>
      <inkml:brushProperty name="height" value="0.2" units="cm"/>
      <inkml:brushProperty name="color" value="#E71224"/>
    </inkml:brush>
  </inkml:definitions>
  <inkml:trace contextRef="#ctx0" brushRef="#br0">6487 1 24575,'1'8'0,"0"0"0,1 0 0,0 1 0,0-1 0,1 0 0,0-1 0,0 1 0,1-1 0,0 1 0,0-1 0,6 8 0,-1-3 0,-2 1 0,8 17 0,-5-5 0,84 191 0,-37-100 0,-32-63 0,59 96 0,-71-131 0,11 16 0,23 43 0,-42-67 0,-1 0 0,1 0 0,-1 0 0,-1 1 0,0 0 0,-1-1 0,0 1 0,0 0 0,0 17 0,-3-23 0,1-1 0,-1 0 0,0 0 0,0 0 0,-1 0 0,1 1 0,-1-2 0,0 1 0,0 0 0,0 0 0,0 0 0,-1-1 0,1 0 0,-1 1 0,0-1 0,0 0 0,0 0 0,-1 0 0,1-1 0,-1 1 0,1-1 0,-1 0 0,0 0 0,0 0 0,0-1 0,-6 3 0,-4 0 0,-1 0 0,1-1 0,-1 0 0,0-1 0,0-1 0,-21 0 0,-8-5 0,1-2 0,-1-2 0,-65-20 0,5 1 0,24 12 0,0 3 0,-98-1 0,-160 14 0,137 2 0,-2232-3 0,2339 5 0,0 5 0,-119 26 0,-96 11 0,-248-41 0,306-9 0,-729 3 0,937-2 0,1-2 0,-50-11 0,-10-2 0,76 14 0,1-1 0,0-1 0,-32-12 0,44 12 0,0-1 0,0 0 0,0-1 0,0 0 0,1-1 0,1-1 0,-16-13 0,18 14-170,1 0-1,0 0 0,1-1 1,-1 0-1,2 0 0,-1-1 1,-6-13-1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9T16:27:32.5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0 784,'12'0,"-1"0,1-1,14-3,8-2,105-17,1145-174,-1186 187,603-56,2 41,484 29,-774-5,-641 2,-332-3,-5-41,184 9,-920-35,-10 49,1191 21,100 0,19-1,1 0,0 0,0 0,0 0,0 0,-1 0,1 0,0 0,0 0,0 0,0 0,-1 0,1 0,0 0,0 0,0 0,0 0,-1 0,1 0,0 0,0 0,0 0,0 1,0-1,-1 0,1 0,0 0,0 0,0 0,0 0,0 1,0-1,0 0,0 0,0 0,-1 0,1 0,0 1,0-1,0 0,0 0,0 1,5 2,0 0,0-1,0 1,0-1,0 0,7 1,121 41,84 21,55 10,732 156,-365-111,10-58,-39-67,-546 2,1-3,-2-2,104-28,-160 34,0 0,0-1,0 0,9-5,-15 7,0 1,0-1,0 1,0-1,0 1,-1-1,1 0,0 1,0-1,-1 0,1 0,0 1,-1-1,1 0,-1 0,1 0,-1 0,1 0,-1 0,0 0,0 0,1 0,-1 0,0 0,0 0,0 0,0 0,0 0,0 0,0 0,0 0,-1 0,1 0,0 0,-1 0,1 0,0 0,-1 0,1 1,-1-1,1 0,-1 0,0 0,-1-1,-2-2,-1 0,0 0,0 0,0 1,-1-1,1 1,-8-3,-100-35,-74-14,-80-8,-135-14,-609-35,-429 94,1140 22,357-4,65-3,114-14,87-6,557-55,-5-53,-657 86,82-14,3 20,-303 39,33-3,0 2,35 3,-65-1,1-1,-1 1,1-1,-1 1,1 0,3 2,-6-3,-1 1,0-1,0 0,0 0,1 0,-1 0,0 0,0 1,0-1,1 0,-1 0,0 0,0 1,0-1,0 0,0 0,1 1,-1-1,0 0,0 0,0 1,0-1,0 0,0 0,0 1,0-1,0 0,0 0,0 1,0-1,0 0,0 0,0 1,-1-1,-14 13,-12 0,-1-1,0-1,-1-2,0-1,-32 5,-144 18,-65-4,-1063 132,879-89,115-18,243-40,-63 12,111-12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6:50:50.095"/>
    </inkml:context>
    <inkml:brush xml:id="br0">
      <inkml:brushProperty name="width" value="0.2" units="cm"/>
      <inkml:brushProperty name="height" value="0.2" units="cm"/>
      <inkml:brushProperty name="color" value="#E71224"/>
    </inkml:brush>
  </inkml:definitions>
  <inkml:trace contextRef="#ctx0" brushRef="#br0">0 10814 24575,'222'-162'0,"31"-19"-164,83-67-655,1152-973-3113,-1090 852 2727,252-224-727,27 41 154,-19 113 200,20 39 77,-355 213 944,818-538 366,-473 289-361,348-170 358,18 35 1001,-826 460-496,-135 74 516,98-37 1,-135 63-98,0 2 0,0 1-1,49-4 1,-85 12-730,1194-180 3281,-444 63-3852,-573 90 142,952-154-1695,-26-78 1775,86-145-1462,-837 252 3055,-161 67-53,-69 39 1179,173-42 0,7-1 1086,112-81-3373,-31 24-83,-76 33 0,-64 27 0,-206 74 0,-16 5 0,-1-2 0,1 0 0,-1-1 0,-1-1 0,0-1 0,0-1 0,21-19 0,-16 9 0,-1 0 0,-2-1 0,0-1 0,25-41 0,-25 32 0,2 1 0,1 1 0,52-51 0,135-95 0,-114 100 0,100-103 0,-164 149 0,1 1 0,1 2 0,1 2 0,77-44 0,-57 36 0,0-2 0,-2-2 0,-2-3 0,64-66 0,-91 85 0,1 0 0,2 1 0,0 2 0,49-27 0,-68 42 0,0-1 0,0-1 0,-1 1 0,0-1 0,0-1 0,10-11 0,33-54 0,-21 27 0,-26 41 20,0 0 0,0 1-1,0 0 1,1 0 0,-1 0-1,1 0 1,0 1 0,0 0 0,1 0-1,-1 0 1,0 0 0,1 1-1,0 0 1,0 0 0,-1 1-1,8-2 1,9 1-297,0 0-1,1 1 1,21 2 0,-25 0-314,16 0-6235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6:50:51.579"/>
    </inkml:context>
    <inkml:brush xml:id="br0">
      <inkml:brushProperty name="width" value="0.2" units="cm"/>
      <inkml:brushProperty name="height" value="0.2" units="cm"/>
      <inkml:brushProperty name="color" value="#E71224"/>
    </inkml:brush>
  </inkml:definitions>
  <inkml:trace contextRef="#ctx0" brushRef="#br0">1 0 24575,'854'0'0,"-850"0"0,7 0 0,0 0 0,1 1 0,13 3 0,-23-4 0,0 1 0,0 0 0,0-1 0,0 1 0,-1 0 0,1-1 0,0 1 0,-1 0 0,1 1 0,0-1 0,2 2 0,-4-2 0,1 0 0,-1 0 0,1-1 0,-1 1 0,0 0 0,1 0 0,-1 0 0,0 0 0,1-1 0,-1 1 0,0 0 0,0 0 0,0 0 0,0 0 0,0 0 0,0 0 0,0 0 0,0 0 0,-1-1 0,1 1 0,0 0 0,0 0 0,-1 0 0,1 0 0,0 0 0,-1 0 0,-4 8 0,-1-1 0,0 0 0,0-1 0,0 0 0,-1 1 0,-11 7 0,-4 6 0,-32 29 0,34-33 0,1 1 0,0 1 0,-18 25 0,28-33 0,0 1 0,1 0 0,0 1 0,1 0 0,1 0 0,0 0 0,1 1 0,0 0 0,1 0 0,0 0 0,-1 20 0,4 81-1365,2-80-5461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6:07:47.204"/>
    </inkml:context>
    <inkml:brush xml:id="br0">
      <inkml:brushProperty name="width" value="0.2" units="cm"/>
      <inkml:brushProperty name="height" value="0.2" units="cm"/>
      <inkml:brushProperty name="color" value="#E71224"/>
    </inkml:brush>
  </inkml:definitions>
  <inkml:trace contextRef="#ctx0" brushRef="#br0">35639 0 24575,'-286'0'0,"-48"0"-164,-170 0-655,-132 0-164,319 0 547,-2777 24-4043,2542-13 3448,-381 12-887,-1132 164-1697,1698-135 6400,353-50-2567,0 1 1,0 0-1,0 1 1,1 1-1,-1 0 1,1 1-1,0 0 1,-12 9-1,-130 68 765,-173 66 0,-327 117-328,-211 57-1199,-306 68-169,-27-18-407,674-211 561,-398 120-424,-818 209-983,1152-346 1268,-435 114-570,320-61 285,94-16 81,88-20 517,96-21 730,88-3-75,66-3 460,-264 181 1773,478-278-1520,-77 66 0,117-87-722,-46 38 461,-130 72 261,-165 69 0,-138 51-328,-692 271-1735,522-233 159,103-34-62,54-28 0,70-33 0,184-80 348,-616 272-1426,16 32 1670,-354 290 1092,878-495-538,50-18 616,44-25-123,-1 12-105,-149 98 1158,383-273-1708,-373 225 35,-13-23-39,255-143-144,-385 198 4226,439-207-2927,-77 66 0,72-52-507,-189 134 126,-44 32 189,18 21-505,-130 203-455,363-371 0,36-43 0,-1-2 0,-58 53 0,50-61 375,-2-1 0,-51 27 0,77-47-369,0 0 0,1 1 0,1 1 1,-19 20-1,-51 68-2,59-67-6,-2-1-1,-38 35 1,17-26 2,-2-2 0,-1-2 0,-3-2 0,0-3 0,-82 36 0,106-56-227,1 2-1,1 0 1,0 3-1,1 0 1,-27 23-1,16-6-6598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6:07:49.244"/>
    </inkml:context>
    <inkml:brush xml:id="br0">
      <inkml:brushProperty name="width" value="0.2" units="cm"/>
      <inkml:brushProperty name="height" value="0.2" units="cm"/>
      <inkml:brushProperty name="color" value="#E71224"/>
    </inkml:brush>
  </inkml:definitions>
  <inkml:trace contextRef="#ctx0" brushRef="#br0">378 1 24575,'16'1'0,"0"0"0,-1 1 0,1 1 0,-1 0 0,1 1 0,-1 1 0,-1 1 0,1 0 0,27 16 0,2 6 0,67 55 0,-58-41 0,221 209 0,-239-217 0,-28-27 0,0 1 0,0 0 0,-1 1 0,0 0 0,-1 0 0,0 0 0,0 1 0,-1-1 0,0 1 0,5 17 0,-8-20 0,0-1 0,0 1 0,0-1 0,0 1 0,-1-1 0,0 1 0,-1-1 0,0 1 0,0-1 0,0 1 0,0-1 0,-1 1 0,0-1 0,-1 0 0,1 0 0,-1 0 0,-7 10 0,-2 0 0,-1-2 0,0 0 0,-1-1 0,-24 19 0,-67 38 0,69-47 0,-203 141 0,143-97 0,70-50 0,-1-1 0,0-2 0,-44 17 0,-88 21 0,114-39 0,33-10 0,0 1 0,0 1 0,0-1 0,1 2 0,0 0 0,0 0 0,0 1 0,1 0 0,0 1 0,-10 9 0,-14 19-1365,4-3-5461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6:21:32.544"/>
    </inkml:context>
    <inkml:brush xml:id="br0">
      <inkml:brushProperty name="width" value="0.2" units="cm"/>
      <inkml:brushProperty name="height" value="0.2" units="cm"/>
      <inkml:brushProperty name="color" value="#E71224"/>
    </inkml:brush>
  </inkml:definitions>
  <inkml:trace contextRef="#ctx0" brushRef="#br0">2401 10796 24575,'-6'-111'0,"-28"-172"0,-228-1379-2949,134 1124 1228,-32 21-490,-6-60 203,101 341 2093,-23-104 1788,-263-1208 397,308 1326-2285,-36-138 1811,73 342-1582,0 0 1,0 0-1,-12-19 1,16 32-201,-1 1 1,0-1-1,0 1 0,0 0 1,-1 0-1,1 0 1,-1 0-1,0 0 1,0 1-1,-1 0 0,1 0 1,-1 0-1,1 0 1,-10-3-1,11 5 52,1 0 0,-1 0 0,1 0 0,-1 0 0,1-1 0,-1 1 0,1-1 0,0 1 0,0-1 0,0 0 0,0 0 0,0 0-1,0 0 1,1 0 0,-2-3 0,-1-2 43,1 1 1,1-1-1,0 0 0,-3-12 0,4 14-71,-11-53 31,3 0 0,-3-75 0,9-125-107,3 229 36,3-185 2,-9-376 0,-23 270-455,-26 6-1,-24 17 456,44 172 0,23 83 228,-2 0 0,-2 2-1,-29-55 1,26 57-228,2-1 0,-14-45 0,-16-86 0,30 108 0,-55-234 0,25 98 0,39 165 0,-2 0 0,-2 0 0,-1 1 0,-1 1 0,-28-43 0,10 15 0,2-1 0,-34-101 0,34 82 0,-6 4-1365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7:59:58.9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2060 0,'-1649'0,"1601"3,0 2,-58 13,-59 6,121-21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8:00:10.707"/>
    </inkml:context>
    <inkml:brush xml:id="br0">
      <inkml:brushProperty name="width" value="0.2" units="cm"/>
      <inkml:brushProperty name="height" value="0.2" units="cm"/>
      <inkml:brushProperty name="color" value="#E71224"/>
    </inkml:brush>
  </inkml:definitions>
  <inkml:trace contextRef="#ctx0" brushRef="#br0">0 667 24575,'1'3'0,"0"0"0,0-1 0,0 1 0,0 0 0,0-1 0,0 1 0,1-1 0,-1 0 0,1 1 0,0-1 0,0 0 0,0 0 0,0 0 0,0 0 0,4 2 0,9 11 0,78 90 0,47 48 0,407 322-598,-416-368 400,112 85-117,9-11-1,7-12 1,7-11-1,381 166 0,-564-288 437,-1 3-1,-2 4 0,89 64 0,-96-54 95,250 197 1378,-69-34-1523,23-18-926,317 122-951,27-48-137,-117-53 804,-244-100 1003,422 182 143,-403-199-374,549 123-1,306-68-860,-743-127 464,573 48-464,-947-77 1283,122 12 723,171-7-1,-68-16 69,138-1-742,159 1-746,129 0 261,405-10-818,778-9-1382,-1297 30 1599,-93 7 0,-84 1 147,1441 17 3347,-1260-60 1421,-551 33-3852,4 0 109,-1 0 0,1 0-1,-1-1 1,1 0-1,-1-1 1,0 0-1,0-1 1,0 0-1,17-11 1,9-12 598,-21 14-551,2 1-1,0 0 1,0 2 0,28-13 0,187-75 747,116-27-328,453-97-1835,23 62 925,-515 115 92,-58 17-550,164-24-669,796-199 933,-814 162-427,444-97 5674,-593 137-3037,29-6-454,-30 4-1263,-193 41-42,-45 8-2,0-1 0,0 1 0,0-2 0,-1 1 0,0-2 0,0 1 0,0-1 0,0 0 0,-1 0 0,1-1 0,7-8 0,7-10 0,37-49 0,-27 31 0,1 6 0,1 1 0,2 2 0,69-50 0,-60 50 0,-1-2 0,51-54 0,-6-15 0,34-35 0,28-23 0,314-312 0,-145 160 0,-274 272 0,2 2 0,105-67 0,-13 10 0,214-149 0,-298 209 0,-18 13 0,1 2 0,1 1 0,0 2 0,62-19 0,-58 22 0,-1-1 0,-1-2 0,0-2 0,-2-2 0,0-2 0,-2-1 0,-1-2 0,42-41 0,-44 36 0,0 1 0,2 2 0,50-30 0,50-11 0,-88 47 0,-36 18 0,-1-2 0,0 1 0,0-2 0,0 1 0,-1-2 0,0 0 0,-1 0 0,0-1 0,-1 0 0,0 0 0,-1-1 0,0 0 0,-1-1 0,0 0 0,9-26 0,-10 24 0,-1 0 0,1 0 0,1 1 0,0-1 0,0 1 0,2 1 0,0-1 0,15-16 0,70-61 0,-54 54 0,-1-2 0,55-70 0,-84 95 0,-5 5 0,1 0 0,1 0 0,-1 1 0,1 0 0,1 1 0,-1-1 0,1 1 0,15-9 0,37-14 0,-34 18 0,30-19 0,2-5-1365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6:09.274"/>
    </inkml:context>
    <inkml:brush xml:id="br0">
      <inkml:brushProperty name="width" value="0.035" units="cm"/>
      <inkml:brushProperty name="height" value="0.035" units="cm"/>
      <inkml:brushProperty name="color" value="#E71224"/>
    </inkml:brush>
  </inkml:definitions>
  <inkml:trace contextRef="#ctx0" brushRef="#br0">4082 296 24575,'2'7'0,"-1"0"0,1 0 0,0 0 0,0 0 0,1 0 0,0 0 0,0-1 0,1 0 0,6 10 0,-4-6 0,9 18 0,-2 0 0,-1 2 0,15 56 0,-16-49 0,-1-3 0,7 45 0,-15-70 0,-1 1 0,0 0 0,-1 0 0,0 0 0,0 0 0,-1 0 0,-1 0 0,1 0 0,-5 12 0,4-18 0,0 0 0,0 0 0,-1 0 0,0 0 0,1-1 0,-1 1 0,0-1 0,-1 0 0,1 0 0,-1 0 0,1 0 0,-1 0 0,0-1 0,0 0 0,0 0 0,0 0 0,-1 0 0,1-1 0,0 1 0,-1-1 0,1 0 0,-6 0 0,-13 2 0,0-1 0,0-1 0,-27-3 0,28 1 0,-53 0 0,-96-7 0,144 4 0,-47-14 0,48 11 0,-46-7 0,-39 6 0,-121 9 0,100 1 0,-1610-1 0,894-2 0,812 1 0,0-2 0,0-2 0,1-1 0,-1-1 0,1-3 0,1 0 0,-1-3 0,-55-26 0,83 35 0,1-1 0,-1-1 0,1 1 0,0-1 0,0 0 0,0-1 0,1 1 0,0-1 0,0 0 0,0-1 0,1 1 0,-7-13 0,6 6 0,0 0 0,1 0 0,1 0 0,0 0 0,0-1 0,0-20 0,-1-40 0,4 0 0,9-77 0,-8 143 0,1 0 0,-1 1 0,1-1 0,1 1 0,-1-1 0,1 1 0,1 0 0,-1 0 0,1 0 0,0 0 0,1 1 0,0-1 0,0 1 0,0 0 0,1 1 0,0-1 0,0 1 0,0 1 0,0-1 0,1 1 0,0 0 0,0 0 0,10-3 0,15-5 0,0 1 0,1 2 0,0 2 0,42-5 0,397-27-595,11 35-86,-433 4 672,562 26 9,-273-8 0,521 34-551,-449-4 551,-293-25 259,-58-11 530,113 10-1,9 0-788,-39-3 0,-113-15-227,0 0-1,-1 2 1,1 2-1,-1 0 1,30 14-1,-24-5-6598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8:00:12.804"/>
    </inkml:context>
    <inkml:brush xml:id="br0">
      <inkml:brushProperty name="width" value="0.2" units="cm"/>
      <inkml:brushProperty name="height" value="0.2" units="cm"/>
      <inkml:brushProperty name="color" value="#E71224"/>
    </inkml:brush>
  </inkml:definitions>
  <inkml:trace contextRef="#ctx0" brushRef="#br0">1 1 24575,'757'0'0,"-753"0"0,14 0 0,0 0 0,1 2 0,25 4 0,-39-5 0,0 0 0,0 1 0,0 0 0,-1 0 0,1 0 0,-1 0 0,1 1 0,-1-1 0,0 1 0,0 0 0,0 0 0,0 1 0,0-1 0,-1 1 0,0 0 0,1 0 0,3 7 0,-3-2 0,0 0 0,-1 0 0,0 0 0,0 0 0,-1 0 0,0 1 0,0 15 0,-1 69 0,-2-72 0,-1-1 0,0 0 0,-2 1 0,0-1 0,-1 0 0,-1-1 0,-1 1 0,-1-1 0,-1-1 0,-1 1 0,0-1 0,-1-1 0,-26 32 0,25-37 0,-1-1 0,-1 0 0,0-1 0,0 0 0,-1-1 0,-19 10 0,-22 15 0,26-15-1365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8:00:14.940"/>
    </inkml:context>
    <inkml:brush xml:id="br0">
      <inkml:brushProperty name="width" value="0.2" units="cm"/>
      <inkml:brushProperty name="height" value="0.2" units="cm"/>
      <inkml:brushProperty name="color" value="#E71224"/>
    </inkml:brush>
  </inkml:definitions>
  <inkml:trace contextRef="#ctx0" brushRef="#br0">1 1648 24575,'0'-2'0,"0"0"0,1 1 0,-1-1 0,1 0 0,-1 0 0,1 0 0,0 1 0,0-1 0,0 0 0,0 1 0,0-1 0,0 0 0,0 1 0,0 0 0,1-1 0,-1 1 0,3-2 0,6-7 0,17-24 0,157-180 0,-137 164 0,2 3 0,61-45 0,122-64 0,-118 83 0,-2 3 0,53-37 0,-135 84 0,216-148 0,-139 105 0,59-33 0,-136 83 0,2 2 0,0 0 0,50-12 0,116-35 0,-79 22 0,-82 26 0,-1-3 0,0 0 0,42-29 0,-37 21 0,57-24 0,-52 32 0,1 1 0,1 3 0,0 1 0,1 3 0,60-3 0,251 12 0,-232 2 0,18-3 0,103 5 0,-227-3 0,-1 1 0,1 1 0,-1 1 0,0 1 0,-1 1 0,1 0 0,-1 2 0,-1 0 0,1 2 0,-2 0 0,0 1 0,19 15 0,-13-8 0,225 177 0,-189-151 0,-3 3 0,-1 2 0,61 71 0,221 286 0,-319-383 0,-1 0 0,-1 2 0,27 53 0,24 89 0,-61-147 0,1-1 0,0 0 0,2 0 0,0-1 0,2 0 0,22 28 0,-15-22-141,-2 2-1,0-1 1,-2 2-1,15 34 1,-22-44-517,7 14-6168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9:17:38.356"/>
    </inkml:context>
    <inkml:brush xml:id="br0">
      <inkml:brushProperty name="width" value="0.2" units="cm"/>
      <inkml:brushProperty name="height" value="0.2" units="cm"/>
      <inkml:brushProperty name="color" value="#E71224"/>
    </inkml:brush>
  </inkml:definitions>
  <inkml:trace contextRef="#ctx0" brushRef="#br0">36290 0 24575,'-21'272'0,"9"-159"0,-31 177 0,29-208 0,-6 118 0,8-64 0,-30 572 0,16-212 0,4-127 0,16 390 0,7-525 0,-1-215 0,-1 1 0,0-1 0,-1 0 0,-1 0 0,-1 0 0,-1 0 0,0 0 0,-1-1 0,-2 0 0,1 0 0,-2-1 0,0 0 0,-2-1 0,-14 20 0,-32 27 0,-94 80 0,58-59 0,-89 69 0,79-70 0,-34 32-164,-51 27-628,-64 25-82,-58 24-82,-59 39-27,-65 37 0,-1124 664-1966,237-183 546,-25-78-109,879-466 1529,59-36 137,70-35 572,71-25 411,265-107-131,-323 116 1439,266-100-620,-1-3 0,-1-3 0,-105 6 0,-174 4 1141,-42-4-1103,-159-4-523,-123-22-460,-66-31-699,-47-27-164,-46-32-1,-322-67-292,-361-47-397,675 122 690,81 29 0,81 27 11,65 25 254,-240 31 817,9 24 223,-188 8 2171,944-52-1984,-48 4 639,106-2-891,1 0 0,-1 2 0,1 1 1,-32 13-1,-112 65 726,-78 59 0,222-131-918,-583 356 1631,570-347-1693,-420 260-9,-19-30-198,275-166-243,-384 108 0,-221-5-523,501-123 858,-736 173-487,226-96 769,-17-89-184,113-28-172,-155 1 3321,660-15-1169,-14 12-983,-89 16-327,-485 46-2210,-1023-23 1,1626-63 2264,-151-6 2396,241 0-2132,-137-27 0,-503-152-975,668 160 0,-115-41 0,150 50 0,1-2 0,-58-37 0,43 22 0,-75-34 0,108 56 0,1-1 0,0-1 0,1 0 0,1-2 0,0 0 0,1-1 0,1-1 0,1-1 0,0-1 0,-27-42 0,2-3 0,-89-107 0,109 149 0,-18-20 0,-67-94 0,91 110 0,2-2 0,-19-50 0,21 46 0,-28-51 0,12 35-1365,3 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9:17:40.927"/>
    </inkml:context>
    <inkml:brush xml:id="br0">
      <inkml:brushProperty name="width" value="0.2" units="cm"/>
      <inkml:brushProperty name="height" value="0.2" units="cm"/>
      <inkml:brushProperty name="color" value="#E71224"/>
    </inkml:brush>
  </inkml:definitions>
  <inkml:trace contextRef="#ctx0" brushRef="#br0">1 770 24575,'60'-108'0,"101"-136"0,-119 190 0,3 2 0,81-75 0,-106 111 0,-1 1 0,2 1 0,29-15 0,-27 17 0,0-2 0,30-24 0,-48 34 0,2-3 0,0 1 0,1 0 0,0 1 0,16-9 0,-22 13 0,-1 1 0,0-1 0,1 1 0,-1-1 0,0 1 0,1-1 0,-1 1 0,1 0 0,-1 0 0,1 0 0,-1 0 0,0 0 0,1 0 0,-1 0 0,1 0 0,-1 0 0,1 1 0,-1-1 0,0 1 0,1-1 0,-1 1 0,0-1 0,1 1 0,-1 0 0,0 0 0,0-1 0,0 1 0,0 0 0,0 0 0,0 0 0,0 0 0,0 0 0,0 1 0,0-1 0,0 0 0,-1 0 0,1 1 0,0-1 0,-1 0 0,1 3 0,8 23 0,-2 0 0,-1 0 0,5 54 0,-9-57 0,1 1 0,1-1 0,1-1 0,1 1 0,17 40 0,-8-37 0,24 34 0,-24-39 0,-1 1 0,18 36 0,-16-22 141,36 99-1647,-41-100-5320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9:17:44.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0,'2035'0,"-2012"0,0 1,0 1,0 1,-1 1,1 0,-1 2,0 1,0 1,-1 0,0 2,-1 1,28 18,-12-3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9:50:02.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1,'1897'0,"-1882"-1,0 2,0 0,0 0,19 6,-32-7,-1 1,1-1,0 1,-1 0,1 0,0-1,-1 1,1 0,-1 0,0 1,3 1,-4-3,0 1,1-1,-1 1,0-1,1 1,-1-1,0 1,0-1,0 1,1 0,-1-1,0 1,0-1,0 1,0 0,0-1,0 1,0-1,0 1,-1 0,1-1,0 1,0 0,-2 1,1 1,-1-1,0 0,1 0,-1 0,0 0,0 0,0-1,-1 1,1-1,0 1,-1-1,-2 2,-12 4,0 0,-1-2,0 0,0 0,-29 2,-99 2,117-8,-769 1,371-5,375 2,-75 3,121-1,0-1,0 1,0 1,0-1,0 1,0 0,1 0,-1 0,1 1,-1 0,1 0,-5 5,-13 15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6:10.723"/>
    </inkml:context>
    <inkml:brush xml:id="br0">
      <inkml:brushProperty name="width" value="0.035" units="cm"/>
      <inkml:brushProperty name="height" value="0.035" units="cm"/>
      <inkml:brushProperty name="color" value="#E71224"/>
    </inkml:brush>
  </inkml:definitions>
  <inkml:trace contextRef="#ctx0" brushRef="#br0">569 1 24575,'-1'0'0,"-1"0"0,0 1 0,1-1 0,-1 0 0,0 1 0,1 0 0,-1-1 0,0 1 0,1 0 0,-1 0 0,1 0 0,0 0 0,-1 0 0,1 0 0,0 0 0,-3 2 0,-17 26 0,13-16 0,-15 18 0,1 2 0,2 0 0,1 1 0,-17 43 0,29-60 0,-1-1 0,0 0 0,-1 0 0,0-1 0,-17 19 0,-62 60 0,32-38 0,41-37 0,1 0 0,1 0 0,0 1 0,1 1 0,2 0 0,-13 36 0,19-50 0,-61 120-1365,54-98-5461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6:12.062"/>
    </inkml:context>
    <inkml:brush xml:id="br0">
      <inkml:brushProperty name="width" value="0.035" units="cm"/>
      <inkml:brushProperty name="height" value="0.035" units="cm"/>
      <inkml:brushProperty name="color" value="#E71224"/>
    </inkml:brush>
  </inkml:definitions>
  <inkml:trace contextRef="#ctx0" brushRef="#br0">0 1 24575,'8'1'0,"-1"-1"0,1 2 0,-1-1 0,0 1 0,13 5 0,2 1 0,20 7 0,0 3 0,55 32 0,12 5 0,52 11 0,-150-61 0,0 0 0,0 1 0,0 1 0,0 0 0,15 13 0,44 49 0,3 1 0,-51-53 0,46 25 0,11 7 0,-62-38 0,0 0 0,1-2 0,35 14 0,-27-12 0,34 19 0,9 12-1365,-40-20-5461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5.288"/>
    </inkml:context>
    <inkml:brush xml:id="br0">
      <inkml:brushProperty name="width" value="0.035" units="cm"/>
      <inkml:brushProperty name="height" value="0.035" units="cm"/>
      <inkml:brushProperty name="color" value="#E71224"/>
    </inkml:brush>
  </inkml:definitions>
  <inkml:trace contextRef="#ctx0" brushRef="#br0">0 0 24575,'167'0'0,"48"2"0,799 47-6299,-622-25 4897,104 3 926,120 7-17,120 4-1478,1095 73-1356,-1135-67 2833,-453-29 276,488 33-491,1672 182 38,5 81 348,-1597-189 323,-61 15 0,-82-2 0,-96-16 0,-121-20 173,-117-18 522,-82-8-171,-68-10 816,64 18-207,-69-42 2628,-47-13-182,91 39-2688,202 69-1439,-394-124 452,691 211-1997,496 96 921,898 184-1994,-1396-333 2702,95 24-773,1111 257-393,-589-144 278,-121-21 1014,-176-51 338,-195-56 0,-153-37 0,-114-24 72,-70-11 215,-73-14-36,-80-21 469,-80-21-172,-225-41-185,262 43 1763,-294-48-1866,28 3 482,0 2 0,0 1 0,51 20 0,87 45-742,333 188 968,-8 42 1,234 94 803,-556-306-1605,88 40 174,-91-56-341,2-8 0,209 47 0,-61-26 2448,-235-61-1284,-43-10-924,-1 2 0,-1 2-1,55 31 1,-66-30-513,1-2 0,0-2 0,2-2 0,52 13 0,-47-20-6553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90c3b2c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90c3b2c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6f88eac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6f88eac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b283dfa4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b283dfa4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b283dfa4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b283dfa4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b283dfa4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b283dfa4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b283dfa45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b283dfa4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a2260c5685da9e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a2260c5685da9e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b3b6f9f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b3b6f9f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b3b6f9f1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b3b6f9f1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b3b6f9f1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b3b6f9f1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b3b6f9f1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b3b6f9f1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b3b6f9f11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b3b6f9f11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6f88eac1a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give use First person controller that we can use to get us up and running</a:t>
            </a: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5bd035aa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5bd035aa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bd035aa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5bd035aa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bdc44bf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bdc44bf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bdc44bf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bdc44bf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28b19130b1dc35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28b19130b1dc35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be44b0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be44b0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28b19130b1dc35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28b19130b1dc35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28b19130b1dc35c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28b19130b1dc35c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c23a38f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c23a38f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5c23a38f9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5c23a38f9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963CCA-0AD5-4743-3F82-459C8DE37B80}"/>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BF65E613-3634-5D1D-70F1-DF53B9C59F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1A02FCAC-10E9-A3D8-1243-0B3B04F674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484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c23a38f9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c23a38f9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c23a38f9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c23a38f9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c23a38f9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c23a38f9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c30212d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5c30212d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c30212d1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5c30212d1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c30212d1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c30212d1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c30212d1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5c30212d1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30212d1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30212d1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c30212d1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c30212d1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c30212d1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c30212d1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D412471-9C32-9D5B-22DA-ACB69072EA75}"/>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09DFDCF8-5C9F-0414-2214-2CE3B6EC03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E1F2215E-F8CC-C3F4-AA56-E6D68528A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3390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5c30212d1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5c30212d1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5c30212d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5c30212d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c408353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5c40835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5c408353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5c408353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5c408353e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5c408353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5c408353e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5c408353e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5c408353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5c408353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c408353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c408353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c408353e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c408353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c408353e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c408353e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A82C5A-A393-D231-F828-DD00C8344B80}"/>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B2002C2-0F56-F589-B45C-28071D858C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52EAF391-6E2C-B1D7-9C56-AEEEE0D9F5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a:t>Character Controller</a:t>
            </a:r>
            <a:r>
              <a:rPr lang="en-US" dirty="0"/>
              <a:t> in Unity 6 (or Unity in general, as of Unity's later versions) is a component used for implementing movement and collision detection for characters in a game, particularly for first-person and third-person controllers.</a:t>
            </a:r>
            <a:endParaRPr dirty="0"/>
          </a:p>
        </p:txBody>
      </p:sp>
    </p:spTree>
    <p:extLst>
      <p:ext uri="{BB962C8B-B14F-4D97-AF65-F5344CB8AC3E}">
        <p14:creationId xmlns:p14="http://schemas.microsoft.com/office/powerpoint/2010/main" val="35439729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c408353e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5c408353e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c408353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c408353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5c408353e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5c408353e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c408353e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5c408353e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5c408353e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5c408353e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cd9d5baa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cd9d5baa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5cd9d5baa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5cd9d5baa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cd9d5ba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cd9d5ba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5cd9d5baa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5cd9d5baa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C7C36C2-7A08-F771-3930-595368DCE89E}"/>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6A4A3FB-D813-79C5-6739-6425989A3C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29F95BA2-A706-0EC6-FEA6-41270BF0C5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08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4C8B682-053D-06EA-1F02-97E598EA4CAA}"/>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EF8E877D-0EE9-9A20-0BC1-9D87B7444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63A023F-D794-E004-363E-E3E6762646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3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5E7E05D-CD21-8DFC-AE1A-ACAC2BFD2BCD}"/>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7AF83863-7C4C-70A5-3B40-CE47341C02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6382AB3-6A7F-BD11-8B91-5EDCAC3891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350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B2CC3AC-7A3B-CBF5-072F-47E1D70DA788}"/>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B2AB28DD-2DE8-E17C-57E8-F7F448E80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4260305-9047-D219-B073-B0EA13E9F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89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E9D77CD-8B51-D66F-AAFA-17FC469FF376}"/>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48DA54A5-7283-843D-C196-6BCD46D61B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DE04E4BE-B4EA-C661-902C-4E53C8991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0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70265689e_5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70265689e_5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B2C59CE-6811-9B2F-8A80-867054D13E07}"/>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EC0E04BE-3C98-EAFB-F58E-AEFC3BC3D2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797B4C03-D1E4-EE85-2F1F-676546EDEC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85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4B13140-ECC6-37BF-3170-34C965214DBB}"/>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71F39B4-17E3-1FD3-477E-B2C50B1438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0C663C37-672F-47BC-D908-248798CFDA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26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BAC0B394-F41D-3967-1B9A-7B598308B40E}"/>
            </a:ext>
          </a:extLst>
        </p:cNvPr>
        <p:cNvGrpSpPr/>
        <p:nvPr/>
      </p:nvGrpSpPr>
      <p:grpSpPr>
        <a:xfrm>
          <a:off x="0" y="0"/>
          <a:ext cx="0" cy="0"/>
          <a:chOff x="0" y="0"/>
          <a:chExt cx="0" cy="0"/>
        </a:xfrm>
      </p:grpSpPr>
      <p:sp>
        <p:nvSpPr>
          <p:cNvPr id="178" name="Google Shape;178;g56f88eac1a_1_8:notes">
            <a:extLst>
              <a:ext uri="{FF2B5EF4-FFF2-40B4-BE49-F238E27FC236}">
                <a16:creationId xmlns:a16="http://schemas.microsoft.com/office/drawing/2014/main" id="{E52F9070-F703-7D8F-0B93-819317A142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6f88eac1a_1_8:notes">
            <a:extLst>
              <a:ext uri="{FF2B5EF4-FFF2-40B4-BE49-F238E27FC236}">
                <a16:creationId xmlns:a16="http://schemas.microsoft.com/office/drawing/2014/main" id="{31CAEAFE-F664-819F-BBC5-880DDFD3F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94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5515F47-2CAA-77FD-4DE2-82C894CBA259}"/>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DADDD451-7A7F-FBCD-491E-FC12B27E6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DDBD3E0C-D271-14DE-4F0F-F3C4689E4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213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1AEB37C-969D-2227-9A08-F49651DBB41F}"/>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FD11CBFA-B72E-EF5E-ABD0-5C5390D7D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848DA610-7A9F-78AD-91FE-5220C1CA66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204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6FE5C0C-0A68-6D80-187B-83D3B7D419A6}"/>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D6C52AF4-C03F-4461-2813-C5F14C347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D5B60CF9-008F-A617-A388-0E1DF0652F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2026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f88eac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f88eac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D1EA916-F4F4-6C5C-54B0-0E392423154E}"/>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4573761E-CE45-B0AA-D90A-8ECCF46C1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32C820F-C223-2661-3152-55C3A21B4A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err="1"/>
              <a:t>NavMesh</a:t>
            </a:r>
            <a:r>
              <a:rPr lang="en-US" b="1" dirty="0"/>
              <a:t> Agent</a:t>
            </a:r>
            <a:r>
              <a:rPr lang="en-US" dirty="0"/>
              <a:t> in Unity is a component used to enable </a:t>
            </a:r>
            <a:r>
              <a:rPr lang="en-US" dirty="0" err="1"/>
              <a:t>GameObjects</a:t>
            </a:r>
            <a:r>
              <a:rPr lang="en-US" dirty="0"/>
              <a:t> to navigate through a scene using Unity's Navigation System. It works with the </a:t>
            </a:r>
            <a:r>
              <a:rPr lang="en-US" b="1" dirty="0" err="1"/>
              <a:t>NavMesh</a:t>
            </a:r>
            <a:r>
              <a:rPr lang="en-US" dirty="0"/>
              <a:t> (Navigation Mesh) and handles pathfinding, obstacle avoidance, and movement along predefined walkable areas.</a:t>
            </a:r>
            <a:endParaRPr dirty="0"/>
          </a:p>
        </p:txBody>
      </p:sp>
    </p:spTree>
    <p:extLst>
      <p:ext uri="{BB962C8B-B14F-4D97-AF65-F5344CB8AC3E}">
        <p14:creationId xmlns:p14="http://schemas.microsoft.com/office/powerpoint/2010/main" val="3123348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4A01AAA-7B91-BD2A-27DC-9278A1887FD8}"/>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418CFEAB-3789-5053-ACBE-8CFDDFBB3C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3F73C7E1-BCDB-6E2E-EFF8-2E1C2464A4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7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C842E96-A9A4-8A34-4607-091BA24D8421}"/>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FA24387C-7276-06A4-A37E-2D3B8BB75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5775FEAC-0F48-79AA-6D2F-EC924CE39A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114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3c9798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3c9798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89B6274-3E2C-93EC-C226-D37AEC764FFC}"/>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E28E874-2C60-CC1D-3A86-B012C319D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C7F6294B-A303-8F74-A0CD-FF13F1D8E7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What is the Agent Type's Radius?</a:t>
            </a:r>
          </a:p>
          <a:p>
            <a:pPr>
              <a:buFont typeface="Arial" panose="020B0604020202020204" pitchFamily="34" charset="0"/>
              <a:buChar char="•"/>
            </a:pPr>
            <a:r>
              <a:rPr lang="en-US" dirty="0"/>
              <a:t>The </a:t>
            </a:r>
            <a:r>
              <a:rPr lang="en-US" b="1" dirty="0"/>
              <a:t>Radius</a:t>
            </a:r>
            <a:r>
              <a:rPr lang="en-US" dirty="0"/>
              <a:t> in the </a:t>
            </a:r>
            <a:r>
              <a:rPr lang="en-US" b="1" dirty="0"/>
              <a:t>Agent Type Settings</a:t>
            </a:r>
            <a:r>
              <a:rPr lang="en-US" dirty="0"/>
              <a:t> specifies the size of the agent’s collision boundary for navigation purposes.</a:t>
            </a:r>
          </a:p>
          <a:p>
            <a:pPr>
              <a:buFont typeface="Arial" panose="020B0604020202020204" pitchFamily="34" charset="0"/>
              <a:buChar char="•"/>
            </a:pPr>
            <a:r>
              <a:rPr lang="en-US" dirty="0"/>
              <a:t>It defines how close the agent can approach walls, obstacles, or other agents.</a:t>
            </a:r>
          </a:p>
          <a:p>
            <a:pPr>
              <a:buFont typeface="Arial" panose="020B0604020202020204" pitchFamily="34" charset="0"/>
              <a:buChar char="•"/>
            </a:pPr>
            <a:r>
              <a:rPr lang="en-US" dirty="0"/>
              <a:t>A larger radius requires wider paths, while a smaller radius allows the agent to fit through tighter spaces.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491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EC87A74-39B8-A3B9-73FB-F9C7288EDD95}"/>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0000E76C-A45A-366D-DEEA-B9294CAC2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4F757939-B8A7-3869-6C47-92E05B8E8D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game object you want to get a parent object for and hit </a:t>
            </a:r>
            <a:r>
              <a:rPr lang="en-US" dirty="0" err="1"/>
              <a:t>Ctrl+Shift+G</a:t>
            </a:r>
            <a:endParaRPr dirty="0"/>
          </a:p>
        </p:txBody>
      </p:sp>
    </p:spTree>
    <p:extLst>
      <p:ext uri="{BB962C8B-B14F-4D97-AF65-F5344CB8AC3E}">
        <p14:creationId xmlns:p14="http://schemas.microsoft.com/office/powerpoint/2010/main" val="3385762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FE901C7-E514-C559-A6B4-4E5B828A1917}"/>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EDD9751A-5006-793A-57D5-999E7B5CE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9AF11060-6A25-A290-EC7E-484371915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7446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6968A67-C273-197B-0588-F3B31C4193FC}"/>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1DA39E2C-4523-FFB4-7FDC-E57CD41C1E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BE18EE9C-3089-9D53-D83F-49C49730B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a:t>Base Offset</a:t>
            </a:r>
            <a:r>
              <a:rPr lang="en-US" dirty="0"/>
              <a:t> property of a </a:t>
            </a:r>
            <a:r>
              <a:rPr lang="en-US" dirty="0" err="1"/>
              <a:t>NavMesh</a:t>
            </a:r>
            <a:r>
              <a:rPr lang="en-US" dirty="0"/>
              <a:t> Agent in Unity defines the vertical offset of the agent from the center of its </a:t>
            </a:r>
            <a:r>
              <a:rPr lang="en-US" dirty="0" err="1"/>
              <a:t>GameObject</a:t>
            </a:r>
            <a:r>
              <a:rPr lang="en-US" dirty="0"/>
              <a:t>. </a:t>
            </a:r>
            <a:endParaRPr dirty="0"/>
          </a:p>
        </p:txBody>
      </p:sp>
    </p:spTree>
    <p:extLst>
      <p:ext uri="{BB962C8B-B14F-4D97-AF65-F5344CB8AC3E}">
        <p14:creationId xmlns:p14="http://schemas.microsoft.com/office/powerpoint/2010/main" val="1793159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357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3F6E-D66F-DA64-088F-4491031DF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97E78-5B94-FDC5-6B6C-7EF1E68D7E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F6E8E0-9731-59DD-EA7D-085EEE13A0EB}"/>
              </a:ext>
            </a:extLst>
          </p:cNvPr>
          <p:cNvSpPr>
            <a:spLocks noGrp="1"/>
          </p:cNvSpPr>
          <p:nvPr>
            <p:ph type="body" idx="1"/>
          </p:nvPr>
        </p:nvSpPr>
        <p:spPr/>
        <p:txBody>
          <a:bodyPr/>
          <a:lstStyle/>
          <a:p>
            <a:r>
              <a:rPr lang="en-US" dirty="0"/>
              <a:t>Awake Executes before all other lifecycle methods (e.g., Start, Update) and before any scene rendering.</a:t>
            </a:r>
          </a:p>
          <a:p>
            <a:endParaRPr lang="en-US" dirty="0"/>
          </a:p>
        </p:txBody>
      </p:sp>
    </p:spTree>
    <p:extLst>
      <p:ext uri="{BB962C8B-B14F-4D97-AF65-F5344CB8AC3E}">
        <p14:creationId xmlns:p14="http://schemas.microsoft.com/office/powerpoint/2010/main" val="1375229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0D9D-9901-6A80-A799-E371F1108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83427-78B6-5A7A-D752-4C27EABE9D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CC1DDD-EBBC-A689-AD98-7F17A7D986E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5185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974B2-EE18-765D-0710-5B9558B20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8A246-71B3-DD3E-3529-600AD02048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CC3607-A0B5-2BF0-00D8-BFDFF306BECC}"/>
              </a:ext>
            </a:extLst>
          </p:cNvPr>
          <p:cNvSpPr>
            <a:spLocks noGrp="1"/>
          </p:cNvSpPr>
          <p:nvPr>
            <p:ph type="body" idx="1"/>
          </p:nvPr>
        </p:nvSpPr>
        <p:spPr/>
        <p:txBody>
          <a:bodyPr/>
          <a:lstStyle/>
          <a:p>
            <a:r>
              <a:rPr lang="en-US" dirty="0"/>
              <a:t>Use </a:t>
            </a:r>
            <a:r>
              <a:rPr lang="en-US" dirty="0" err="1"/>
              <a:t>Ctrl+Shift</a:t>
            </a:r>
            <a:r>
              <a:rPr lang="en-US" dirty="0"/>
              <a:t> and click in middle of the 3d object to move it on the surface</a:t>
            </a:r>
          </a:p>
        </p:txBody>
      </p:sp>
    </p:spTree>
    <p:extLst>
      <p:ext uri="{BB962C8B-B14F-4D97-AF65-F5344CB8AC3E}">
        <p14:creationId xmlns:p14="http://schemas.microsoft.com/office/powerpoint/2010/main" val="129551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F4535591-26B6-2A1D-AF43-12458487036F}"/>
            </a:ext>
          </a:extLst>
        </p:cNvPr>
        <p:cNvGrpSpPr/>
        <p:nvPr/>
      </p:nvGrpSpPr>
      <p:grpSpPr>
        <a:xfrm>
          <a:off x="0" y="0"/>
          <a:ext cx="0" cy="0"/>
          <a:chOff x="0" y="0"/>
          <a:chExt cx="0" cy="0"/>
        </a:xfrm>
      </p:grpSpPr>
      <p:sp>
        <p:nvSpPr>
          <p:cNvPr id="202" name="Google Shape;202;g56f88eac1a_1_34:notes">
            <a:extLst>
              <a:ext uri="{FF2B5EF4-FFF2-40B4-BE49-F238E27FC236}">
                <a16:creationId xmlns:a16="http://schemas.microsoft.com/office/drawing/2014/main" id="{F03FF6A0-2CC1-AA81-3C8F-2F2078AF27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f88eac1a_1_34:notes">
            <a:extLst>
              <a:ext uri="{FF2B5EF4-FFF2-40B4-BE49-F238E27FC236}">
                <a16:creationId xmlns:a16="http://schemas.microsoft.com/office/drawing/2014/main" id="{A9A7ACAB-8782-570A-66CB-16D9B29A4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236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2299-795C-551D-8777-CE7489C59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3473D-6CC9-8A84-C097-4E87615546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BFB19D-DC18-2CC3-73EF-14133C7F0570}"/>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98737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33c9798c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33c9798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83F40-37BA-7E7B-CA90-1A17AADE8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0E3CD-4ECD-D896-0B90-EB2FB9AC59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9DA87C-B9B2-0D20-AF5F-4303AFAC054C}"/>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828602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67C43-6629-5C96-5923-922AB13CA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A396A-FB79-E4BD-1DEB-31B4A5AE061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8ECA58-DB11-48F7-7FFA-3A1C5A31A371}"/>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0300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Unity, </a:t>
            </a:r>
            <a:r>
              <a:rPr lang="en-US" b="1" dirty="0"/>
              <a:t>Layers</a:t>
            </a:r>
            <a:r>
              <a:rPr lang="en-US" dirty="0"/>
              <a:t> are a powerful feature that helps you organize, manage, and control how different </a:t>
            </a:r>
            <a:r>
              <a:rPr lang="en-US" dirty="0" err="1"/>
              <a:t>GameObjects</a:t>
            </a:r>
            <a:r>
              <a:rPr lang="en-US" dirty="0"/>
              <a:t> interact with rendering, physics, and other systems. Layers are essentially categories you assign to </a:t>
            </a:r>
            <a:r>
              <a:rPr lang="en-US" dirty="0" err="1"/>
              <a:t>GameObjects</a:t>
            </a:r>
            <a:r>
              <a:rPr lang="en-US" dirty="0"/>
              <a:t> for easier management.</a:t>
            </a:r>
          </a:p>
        </p:txBody>
      </p:sp>
    </p:spTree>
    <p:extLst>
      <p:ext uri="{BB962C8B-B14F-4D97-AF65-F5344CB8AC3E}">
        <p14:creationId xmlns:p14="http://schemas.microsoft.com/office/powerpoint/2010/main" val="511504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00A8-C580-1335-4695-152801697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9B838-27E3-70CA-5CCA-6EF3C2237E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B601F1-B335-0E5C-ECA1-B1E8A4030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9921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aa6d72bd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aa6d72bd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Enemy would be provoked if the player is visible.</a:t>
            </a:r>
          </a:p>
          <a:p>
            <a:pPr marL="0" lvl="0" indent="0" algn="l" rtl="0">
              <a:spcBef>
                <a:spcPts val="0"/>
              </a:spcBef>
              <a:spcAft>
                <a:spcPts val="0"/>
              </a:spcAft>
              <a:buNone/>
            </a:pPr>
            <a:r>
              <a:rPr lang="en-US" dirty="0"/>
              <a:t>Or in future when player shoots at the enemy, We want the enemy to be like, I’m going to get that guy and exterminate.</a:t>
            </a:r>
          </a:p>
          <a:p>
            <a:pPr marL="0" lvl="0" indent="0" algn="l" rtl="0">
              <a:spcBef>
                <a:spcPts val="0"/>
              </a:spcBef>
              <a:spcAft>
                <a:spcPts val="0"/>
              </a:spcAft>
              <a:buNone/>
            </a:pPr>
            <a:r>
              <a:rPr lang="en-US" dirty="0"/>
              <a:t>And we’ll add an idea that once the enemy is provoked, he stays provoked.</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aa6d72bd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aa6d72bd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use the nav mesh stopping distance to say when you’re close enough, Attack.</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Later, we’ll add different conditions for Provoke</a:t>
            </a:r>
          </a:p>
          <a:p>
            <a:pPr marL="139700" indent="0">
              <a:buNone/>
            </a:pPr>
            <a:r>
              <a:rPr lang="en-US" dirty="0"/>
              <a:t>For example, if the enemy hears us shooting off in the distance, or if there’s an alarm sound etc.</a:t>
            </a:r>
          </a:p>
        </p:txBody>
      </p:sp>
    </p:spTree>
    <p:extLst>
      <p:ext uri="{BB962C8B-B14F-4D97-AF65-F5344CB8AC3E}">
        <p14:creationId xmlns:p14="http://schemas.microsoft.com/office/powerpoint/2010/main" val="186069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1F2CB-F25E-409C-FE1D-29B4DE2C8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56F33-A177-9F84-8FDD-971E7EB246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B42FCC-8A1E-6A57-E86F-868E354C62F5}"/>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808504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Event system – is used with clicking things like buttons in the canvas.</a:t>
            </a:r>
          </a:p>
        </p:txBody>
      </p:sp>
    </p:spTree>
    <p:extLst>
      <p:ext uri="{BB962C8B-B14F-4D97-AF65-F5344CB8AC3E}">
        <p14:creationId xmlns:p14="http://schemas.microsoft.com/office/powerpoint/2010/main" val="2413476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3FDB6-D69A-0D0B-434C-C9C46E0B1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BF407-F2C8-CC0A-791C-7313082CAA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6135BE-D1A8-4266-DC6E-92CDE9C4DA31}"/>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41188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33c9798c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33c9798c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247D-A0F7-BBE1-015A-297350166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F6543-6333-4BFD-C056-E652865BF8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2EB41D-D0B1-419C-E3A5-247AABADB80C}"/>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644112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aa6d72bd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aa6d72bd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659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765652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465886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FCFD-62B6-5BEF-93F7-39916DF56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1D59C-F6D3-8C67-333E-B153CC20EE4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ECAA2F2-79CD-1ED6-BFE5-93FE6B00418D}"/>
              </a:ext>
            </a:extLst>
          </p:cNvPr>
          <p:cNvSpPr>
            <a:spLocks noGrp="1"/>
          </p:cNvSpPr>
          <p:nvPr>
            <p:ph type="body" idx="1"/>
          </p:nvPr>
        </p:nvSpPr>
        <p:spPr/>
        <p:txBody>
          <a:bodyPr/>
          <a:lstStyle/>
          <a:p>
            <a:pPr marL="139700" indent="0">
              <a:buNone/>
            </a:pPr>
            <a:r>
              <a:rPr lang="en-US" dirty="0"/>
              <a:t>https://docs.unity3d.com/ScriptReference/Physics.Raycast.html</a:t>
            </a: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3021028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172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Depth Bias</a:t>
            </a:r>
            <a:r>
              <a:rPr lang="en-US" dirty="0"/>
              <a:t> offsets shadow depth values to reduce shadow acne caused by precision issues.</a:t>
            </a:r>
            <a:br>
              <a:rPr lang="en-US" dirty="0"/>
            </a:br>
            <a:r>
              <a:rPr lang="en-US" b="1" dirty="0"/>
              <a:t>Normal Bias</a:t>
            </a:r>
            <a:r>
              <a:rPr lang="en-US" dirty="0"/>
              <a:t> shifts shadow sampling along surface </a:t>
            </a:r>
            <a:r>
              <a:rPr lang="en-US" dirty="0" err="1"/>
              <a:t>normals</a:t>
            </a:r>
            <a:r>
              <a:rPr lang="en-US" dirty="0"/>
              <a:t> to prevent floating shadows (Peter Panning).</a:t>
            </a:r>
          </a:p>
        </p:txBody>
      </p:sp>
    </p:spTree>
    <p:extLst>
      <p:ext uri="{BB962C8B-B14F-4D97-AF65-F5344CB8AC3E}">
        <p14:creationId xmlns:p14="http://schemas.microsoft.com/office/powerpoint/2010/main" val="4214346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225199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27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Prefab our robot to create multiple ones in the scene.</a:t>
            </a:r>
          </a:p>
        </p:txBody>
      </p:sp>
    </p:spTree>
    <p:extLst>
      <p:ext uri="{BB962C8B-B14F-4D97-AF65-F5344CB8AC3E}">
        <p14:creationId xmlns:p14="http://schemas.microsoft.com/office/powerpoint/2010/main" val="389966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33c9798c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33c9798c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 </a:t>
            </a:r>
            <a:r>
              <a:rPr lang="en-US" b="1" dirty="0"/>
              <a:t>muzzle flash</a:t>
            </a:r>
            <a:r>
              <a:rPr lang="en-US" dirty="0"/>
              <a:t> is a visual effect used in games to simulate the bright burst of light emitted when a gun is fired</a:t>
            </a:r>
          </a:p>
        </p:txBody>
      </p:sp>
    </p:spTree>
    <p:extLst>
      <p:ext uri="{BB962C8B-B14F-4D97-AF65-F5344CB8AC3E}">
        <p14:creationId xmlns:p14="http://schemas.microsoft.com/office/powerpoint/2010/main" val="284044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700" b="1" dirty="0"/>
              <a:t>URP</a:t>
            </a:r>
            <a:r>
              <a:rPr lang="en-US" sz="700" dirty="0"/>
              <a:t> stands for </a:t>
            </a:r>
            <a:r>
              <a:rPr lang="en-US" sz="700" b="1" dirty="0"/>
              <a:t>Universal Render Pipeline</a:t>
            </a:r>
            <a:r>
              <a:rPr lang="en-US" sz="700" dirty="0"/>
              <a:t> in Unity. It is a scriptable rendering pipeline designed to provide optimized graphics performance and flexibility across a wide range of platforms, from mobile to high-end PCs and consoles.</a:t>
            </a:r>
          </a:p>
        </p:txBody>
      </p:sp>
    </p:spTree>
    <p:extLst>
      <p:ext uri="{BB962C8B-B14F-4D97-AF65-F5344CB8AC3E}">
        <p14:creationId xmlns:p14="http://schemas.microsoft.com/office/powerpoint/2010/main" val="763710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If we double click the material and set base map to yellow. Emission to yellow and increase the intensity. It will create a </a:t>
            </a:r>
            <a:r>
              <a:rPr lang="en-US" dirty="0" err="1"/>
              <a:t>glowy</a:t>
            </a:r>
            <a:r>
              <a:rPr lang="en-US" dirty="0"/>
              <a:t> affect show in the image above.</a:t>
            </a:r>
          </a:p>
        </p:txBody>
      </p:sp>
    </p:spTree>
    <p:extLst>
      <p:ext uri="{BB962C8B-B14F-4D97-AF65-F5344CB8AC3E}">
        <p14:creationId xmlns:p14="http://schemas.microsoft.com/office/powerpoint/2010/main" val="2963072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af7de33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af7de33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134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100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Animation Window</a:t>
            </a:r>
            <a:endParaRPr lang="en-US" dirty="0"/>
          </a:p>
          <a:p>
            <a:pPr>
              <a:buFont typeface="Arial" panose="020B0604020202020204" pitchFamily="34" charset="0"/>
              <a:buChar char="•"/>
            </a:pPr>
            <a:r>
              <a:rPr lang="en-US" dirty="0"/>
              <a:t>Used to create, edit, and preview keyframe animations for objects</a:t>
            </a:r>
          </a:p>
          <a:p>
            <a:endParaRPr lang="en-US" dirty="0"/>
          </a:p>
        </p:txBody>
      </p:sp>
    </p:spTree>
    <p:extLst>
      <p:ext uri="{BB962C8B-B14F-4D97-AF65-F5344CB8AC3E}">
        <p14:creationId xmlns:p14="http://schemas.microsoft.com/office/powerpoint/2010/main" val="38155855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Animator Controller</a:t>
            </a:r>
            <a:endParaRPr lang="en-US" dirty="0"/>
          </a:p>
          <a:p>
            <a:pPr>
              <a:buFont typeface="Arial" panose="020B0604020202020204" pitchFamily="34" charset="0"/>
              <a:buChar char="•"/>
            </a:pPr>
            <a:r>
              <a:rPr lang="en-US" dirty="0"/>
              <a:t>Asset that organizes and controls animation transitions and states.</a:t>
            </a:r>
          </a:p>
          <a:p>
            <a:endParaRPr lang="en-US" dirty="0"/>
          </a:p>
        </p:txBody>
      </p:sp>
    </p:spTree>
    <p:extLst>
      <p:ext uri="{BB962C8B-B14F-4D97-AF65-F5344CB8AC3E}">
        <p14:creationId xmlns:p14="http://schemas.microsoft.com/office/powerpoint/2010/main" val="3374520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Animator Component</a:t>
            </a:r>
            <a:endParaRPr lang="en-US" dirty="0"/>
          </a:p>
          <a:p>
            <a:pPr>
              <a:buFont typeface="Arial" panose="020B0604020202020204" pitchFamily="34" charset="0"/>
              <a:buChar char="•"/>
            </a:pPr>
            <a:r>
              <a:rPr lang="en-US" dirty="0"/>
              <a:t>Component on a </a:t>
            </a:r>
            <a:r>
              <a:rPr lang="en-US" dirty="0" err="1"/>
              <a:t>GameObject</a:t>
            </a:r>
            <a:r>
              <a:rPr lang="en-US" dirty="0"/>
              <a:t> that links the Animator Controller to play animations.</a:t>
            </a:r>
          </a:p>
          <a:p>
            <a:endParaRPr lang="en-US" dirty="0"/>
          </a:p>
        </p:txBody>
      </p:sp>
    </p:spTree>
    <p:extLst>
      <p:ext uri="{BB962C8B-B14F-4D97-AF65-F5344CB8AC3E}">
        <p14:creationId xmlns:p14="http://schemas.microsoft.com/office/powerpoint/2010/main" val="3442011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Animation Clip</a:t>
            </a:r>
            <a:r>
              <a:rPr lang="en-US" dirty="0"/>
              <a:t>: A file that stores keyframe-based motion data.</a:t>
            </a:r>
          </a:p>
        </p:txBody>
      </p:sp>
    </p:spTree>
    <p:extLst>
      <p:ext uri="{BB962C8B-B14F-4D97-AF65-F5344CB8AC3E}">
        <p14:creationId xmlns:p14="http://schemas.microsoft.com/office/powerpoint/2010/main" val="2903829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B664B-7706-39EC-1F55-2F6BC8F04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82594-1E76-BED8-63D4-986BC181F3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89B890-2F1B-EAAE-14CC-408831E3C6DE}"/>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5025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33c9798c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33c9798c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Minimum Viable Product (MVP)</a:t>
            </a:r>
            <a:r>
              <a:rPr lang="en-US" dirty="0"/>
              <a:t> for a game includes only the core features necessary for it to be functional and playable, allowing for early testing and feedback. </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a:t>Animator.Play</a:t>
            </a:r>
            <a:r>
              <a:rPr lang="en-US" dirty="0"/>
              <a:t>(string s, int </a:t>
            </a:r>
            <a:r>
              <a:rPr lang="en-US" dirty="0" err="1"/>
              <a:t>i</a:t>
            </a:r>
            <a:r>
              <a:rPr lang="en-US" dirty="0"/>
              <a:t>)</a:t>
            </a:r>
          </a:p>
          <a:p>
            <a:pPr marL="139700" indent="0">
              <a:buNone/>
            </a:pPr>
            <a:r>
              <a:rPr lang="en-US" dirty="0"/>
              <a:t>1</a:t>
            </a:r>
            <a:r>
              <a:rPr lang="en-US" baseline="30000" dirty="0"/>
              <a:t>st</a:t>
            </a:r>
            <a:r>
              <a:rPr lang="en-US" dirty="0"/>
              <a:t> – for shoot string</a:t>
            </a:r>
          </a:p>
          <a:p>
            <a:pPr marL="139700" indent="0">
              <a:buNone/>
            </a:pPr>
            <a:r>
              <a:rPr lang="en-US" dirty="0"/>
              <a:t>2</a:t>
            </a:r>
            <a:r>
              <a:rPr lang="en-US" baseline="30000" dirty="0"/>
              <a:t>nd</a:t>
            </a:r>
            <a:r>
              <a:rPr lang="en-US" dirty="0"/>
              <a:t> – Integer for the layer on which our animation resides. Animation clip we’re using is on 0 layer</a:t>
            </a:r>
          </a:p>
          <a:p>
            <a:pPr marL="139700" indent="0">
              <a:buNone/>
            </a:pPr>
            <a:r>
              <a:rPr lang="en-US" dirty="0"/>
              <a:t>3</a:t>
            </a:r>
            <a:r>
              <a:rPr lang="en-US" baseline="30000" dirty="0"/>
              <a:t>rd</a:t>
            </a:r>
            <a:r>
              <a:rPr lang="en-US" dirty="0"/>
              <a:t> – Float for the normalized time upon where we want to actually start this animation. In our case its ZERO</a:t>
            </a:r>
          </a:p>
          <a:p>
            <a:pPr marL="139700" indent="0">
              <a:buNone/>
            </a:pPr>
            <a:endParaRPr lang="en-US" dirty="0"/>
          </a:p>
          <a:p>
            <a:pPr marL="139700" indent="0">
              <a:buNone/>
            </a:pPr>
            <a:r>
              <a:rPr lang="en-US" dirty="0"/>
              <a:t>https://docs.unity3d.com/ScriptReference/Animator.Play.html</a:t>
            </a:r>
          </a:p>
        </p:txBody>
      </p:sp>
    </p:spTree>
    <p:extLst>
      <p:ext uri="{BB962C8B-B14F-4D97-AF65-F5344CB8AC3E}">
        <p14:creationId xmlns:p14="http://schemas.microsoft.com/office/powerpoint/2010/main" val="1965157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91A8-02C8-6129-6572-2C22FCC88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EE17E-9360-9F93-257C-C8F14BCA3D7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541F40-B073-49C3-E82A-40282B441D52}"/>
              </a:ext>
            </a:extLst>
          </p:cNvPr>
          <p:cNvSpPr>
            <a:spLocks noGrp="1"/>
          </p:cNvSpPr>
          <p:nvPr>
            <p:ph type="body" idx="1"/>
          </p:nvPr>
        </p:nvSpPr>
        <p:spPr/>
        <p:txBody>
          <a:bodyPr/>
          <a:lstStyle/>
          <a:p>
            <a:pPr marL="139700" indent="0">
              <a:buNone/>
            </a:pPr>
            <a:r>
              <a:rPr lang="en-US" dirty="0"/>
              <a:t>Our Weapon Script so far. </a:t>
            </a:r>
          </a:p>
        </p:txBody>
      </p:sp>
    </p:spTree>
    <p:extLst>
      <p:ext uri="{BB962C8B-B14F-4D97-AF65-F5344CB8AC3E}">
        <p14:creationId xmlns:p14="http://schemas.microsoft.com/office/powerpoint/2010/main" val="2762067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VFX – Visual Effects</a:t>
            </a:r>
          </a:p>
        </p:txBody>
      </p:sp>
    </p:spTree>
    <p:extLst>
      <p:ext uri="{BB962C8B-B14F-4D97-AF65-F5344CB8AC3E}">
        <p14:creationId xmlns:p14="http://schemas.microsoft.com/office/powerpoint/2010/main" val="13189917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Change the Start delay of Muzzle flash to 0 as well.</a:t>
            </a:r>
          </a:p>
        </p:txBody>
      </p:sp>
    </p:spTree>
    <p:extLst>
      <p:ext uri="{BB962C8B-B14F-4D97-AF65-F5344CB8AC3E}">
        <p14:creationId xmlns:p14="http://schemas.microsoft.com/office/powerpoint/2010/main" val="12209433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8901004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804C0-D844-32E2-8491-3C03032CE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C36A-3FB5-D914-B8E2-B1BA9D32A2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61FC5D-C789-8713-1610-B7AF44FF686F}"/>
              </a:ext>
            </a:extLst>
          </p:cNvPr>
          <p:cNvSpPr>
            <a:spLocks noGrp="1"/>
          </p:cNvSpPr>
          <p:nvPr>
            <p:ph type="body" idx="1"/>
          </p:nvPr>
        </p:nvSpPr>
        <p:spPr/>
        <p:txBody>
          <a:bodyPr/>
          <a:lstStyle/>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30001141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af7de33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af7de33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af7de330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af7de330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af7de330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af7de330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af7de330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af7de330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33c9798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33c9798c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af7de330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af7de330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b06760f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b06760f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b06760f6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b06760f6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b06760f6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b06760f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b06760f6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b06760f6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b06760f6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b06760f6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b06760f6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b06760f6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b06760f6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b06760f6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b06760f6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b06760f6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b11e0e0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b11e0e0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61EF93C5-1E16-65E5-F8FE-217EE01323A3}"/>
            </a:ext>
          </a:extLst>
        </p:cNvPr>
        <p:cNvGrpSpPr/>
        <p:nvPr/>
      </p:nvGrpSpPr>
      <p:grpSpPr>
        <a:xfrm>
          <a:off x="0" y="0"/>
          <a:ext cx="0" cy="0"/>
          <a:chOff x="0" y="0"/>
          <a:chExt cx="0" cy="0"/>
        </a:xfrm>
      </p:grpSpPr>
      <p:sp>
        <p:nvSpPr>
          <p:cNvPr id="151" name="Google Shape;151;g333c9798c1_0_42:notes">
            <a:extLst>
              <a:ext uri="{FF2B5EF4-FFF2-40B4-BE49-F238E27FC236}">
                <a16:creationId xmlns:a16="http://schemas.microsoft.com/office/drawing/2014/main" id="{5F6366AC-9ACE-ADFD-08E4-11C243E1F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33c9798c1_0_42:notes">
            <a:extLst>
              <a:ext uri="{FF2B5EF4-FFF2-40B4-BE49-F238E27FC236}">
                <a16:creationId xmlns:a16="http://schemas.microsoft.com/office/drawing/2014/main" id="{BAC9D852-3868-E7E5-B36E-74A83D56C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4828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b11e0e0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b11e0e0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b11e0e0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b11e0e0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b11e0e0c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b11e0e0c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b11e0e0c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b11e0e0c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b11e0e0c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b11e0e0c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b11e0e0c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b11e0e0c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b11e0e0c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5b11e0e0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b283dfa4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b283dfa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b283dfa4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b283dfa4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b283dfa4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b283dfa4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Autofit/>
          </a:bodyPr>
          <a:lstStyle>
            <a:lvl1pPr marL="457200" lvl="0" indent="-457200" algn="ctr">
              <a:spcBef>
                <a:spcPts val="0"/>
              </a:spcBef>
              <a:spcAft>
                <a:spcPts val="0"/>
              </a:spcAft>
              <a:buSzPts val="3600"/>
              <a:buChar char="●"/>
              <a:defRPr/>
            </a:lvl1pPr>
            <a:lvl2pPr marL="914400" lvl="1" indent="-406400" algn="ctr">
              <a:spcBef>
                <a:spcPts val="3200"/>
              </a:spcBef>
              <a:spcAft>
                <a:spcPts val="0"/>
              </a:spcAft>
              <a:buSzPts val="2800"/>
              <a:buChar char="○"/>
              <a:defRPr/>
            </a:lvl2pPr>
            <a:lvl3pPr marL="1371600" lvl="2" indent="-406400" algn="ctr">
              <a:spcBef>
                <a:spcPts val="3200"/>
              </a:spcBef>
              <a:spcAft>
                <a:spcPts val="0"/>
              </a:spcAft>
              <a:buSzPts val="2800"/>
              <a:buChar char="■"/>
              <a:defRPr/>
            </a:lvl3pPr>
            <a:lvl4pPr marL="1828800" lvl="3" indent="-406400" algn="ctr">
              <a:spcBef>
                <a:spcPts val="3200"/>
              </a:spcBef>
              <a:spcAft>
                <a:spcPts val="0"/>
              </a:spcAft>
              <a:buSzPts val="2800"/>
              <a:buChar char="●"/>
              <a:defRPr/>
            </a:lvl4pPr>
            <a:lvl5pPr marL="2286000" lvl="4" indent="-406400" algn="ctr">
              <a:spcBef>
                <a:spcPts val="3200"/>
              </a:spcBef>
              <a:spcAft>
                <a:spcPts val="0"/>
              </a:spcAft>
              <a:buSzPts val="2800"/>
              <a:buChar char="○"/>
              <a:defRPr/>
            </a:lvl5pPr>
            <a:lvl6pPr marL="2743200" lvl="5" indent="-406400" algn="ctr">
              <a:spcBef>
                <a:spcPts val="3200"/>
              </a:spcBef>
              <a:spcAft>
                <a:spcPts val="0"/>
              </a:spcAft>
              <a:buSzPts val="2800"/>
              <a:buChar char="■"/>
              <a:defRPr/>
            </a:lvl6pPr>
            <a:lvl7pPr marL="3200400" lvl="6" indent="-406400" algn="ctr">
              <a:spcBef>
                <a:spcPts val="3200"/>
              </a:spcBef>
              <a:spcAft>
                <a:spcPts val="0"/>
              </a:spcAft>
              <a:buSzPts val="2800"/>
              <a:buChar char="●"/>
              <a:defRPr/>
            </a:lvl7pPr>
            <a:lvl8pPr marL="3657600" lvl="7" indent="-406400" algn="ctr">
              <a:spcBef>
                <a:spcPts val="3200"/>
              </a:spcBef>
              <a:spcAft>
                <a:spcPts val="0"/>
              </a:spcAft>
              <a:buSzPts val="2800"/>
              <a:buChar char="○"/>
              <a:defRPr/>
            </a:lvl8pPr>
            <a:lvl9pPr marL="4114800" lvl="8" indent="-406400" algn="ctr">
              <a:spcBef>
                <a:spcPts val="3200"/>
              </a:spcBef>
              <a:spcAft>
                <a:spcPts val="3200"/>
              </a:spcAft>
              <a:buSzPts val="28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1"/>
        <p:cNvGrpSpPr/>
        <p:nvPr/>
      </p:nvGrpSpPr>
      <p:grpSpPr>
        <a:xfrm>
          <a:off x="0" y="0"/>
          <a:ext cx="0" cy="0"/>
          <a:chOff x="0" y="0"/>
          <a:chExt cx="0" cy="0"/>
        </a:xfrm>
      </p:grpSpPr>
      <p:sp>
        <p:nvSpPr>
          <p:cNvPr id="52" name="Google Shape;52;p14"/>
          <p:cNvSpPr/>
          <p:nvPr/>
        </p:nvSpPr>
        <p:spPr>
          <a:xfrm>
            <a:off x="0" y="3838025"/>
            <a:ext cx="18288000" cy="1980000"/>
          </a:xfrm>
          <a:prstGeom prst="rect">
            <a:avLst/>
          </a:prstGeom>
          <a:solidFill>
            <a:srgbClr val="FFFFFF">
              <a:alpha val="7346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p14"/>
          <p:cNvSpPr txBox="1">
            <a:spLocks noGrp="1"/>
          </p:cNvSpPr>
          <p:nvPr>
            <p:ph type="title"/>
          </p:nvPr>
        </p:nvSpPr>
        <p:spPr>
          <a:xfrm>
            <a:off x="462550" y="4208225"/>
            <a:ext cx="17077200" cy="1239600"/>
          </a:xfrm>
          <a:prstGeom prst="rect">
            <a:avLst/>
          </a:prstGeom>
          <a:noFill/>
          <a:ln>
            <a:noFill/>
          </a:ln>
        </p:spPr>
        <p:txBody>
          <a:bodyPr spcFirstLastPara="1" wrap="square" lIns="182850" tIns="182850" rIns="182850" bIns="182850" anchor="ctr" anchorCtr="0">
            <a:noAutofit/>
          </a:bodyPr>
          <a:lstStyle>
            <a:lvl1pPr marL="0" marR="0" lvl="0" indent="0" rtl="0">
              <a:lnSpc>
                <a:spcPct val="100000"/>
              </a:lnSpc>
              <a:spcBef>
                <a:spcPts val="0"/>
              </a:spcBef>
              <a:spcAft>
                <a:spcPts val="0"/>
              </a:spcAft>
              <a:buSzPts val="6800"/>
              <a:buFont typeface="Helvetica Neue"/>
              <a:buNone/>
              <a:defRPr sz="6800" b="1" i="0" u="none" strike="noStrike" cap="none">
                <a:latin typeface="Helvetica Neue"/>
                <a:ea typeface="Helvetica Neue"/>
                <a:cs typeface="Helvetica Neue"/>
                <a:sym typeface="Helvetica Neue"/>
              </a:defRPr>
            </a:lvl1pPr>
            <a:lvl2pPr marL="0" marR="0" lvl="1" indent="177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54" name="Google Shape;54;p14"/>
          <p:cNvSpPr txBox="1"/>
          <p:nvPr/>
        </p:nvSpPr>
        <p:spPr>
          <a:xfrm>
            <a:off x="7679250" y="175225"/>
            <a:ext cx="2929500" cy="5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Helvetica Neue"/>
                <a:ea typeface="Helvetica Neue"/>
                <a:cs typeface="Helvetica Neue"/>
                <a:sym typeface="Helvetica Neue"/>
              </a:rPr>
              <a:t>Unity 2019.1</a:t>
            </a:r>
            <a:endParaRPr sz="24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llenge">
  <p:cSld name="Slid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p:nvPr/>
        </p:nvSpPr>
        <p:spPr>
          <a:xfrm>
            <a:off x="0" y="0"/>
            <a:ext cx="18288000" cy="10287000"/>
          </a:xfrm>
          <a:prstGeom prst="rect">
            <a:avLst/>
          </a:prstGeom>
          <a:solidFill>
            <a:srgbClr val="000000">
              <a:alpha val="73160"/>
            </a:srgbClr>
          </a:solidFill>
          <a:ln>
            <a:noFill/>
          </a:ln>
        </p:spPr>
        <p:txBody>
          <a:bodyPr spcFirstLastPara="1" wrap="square" lIns="53550" tIns="53550" rIns="53550" bIns="535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60" name="Google Shape;60;p15"/>
          <p:cNvSpPr txBox="1">
            <a:spLocks noGrp="1"/>
          </p:cNvSpPr>
          <p:nvPr>
            <p:ph type="title"/>
          </p:nvPr>
        </p:nvSpPr>
        <p:spPr>
          <a:xfrm>
            <a:off x="860028" y="534094"/>
            <a:ext cx="16644000" cy="1254000"/>
          </a:xfrm>
          <a:prstGeom prst="rect">
            <a:avLst/>
          </a:prstGeom>
          <a:noFill/>
          <a:ln>
            <a:noFill/>
          </a:ln>
        </p:spPr>
        <p:txBody>
          <a:bodyPr spcFirstLastPara="1" wrap="square" lIns="182850" tIns="182850" rIns="182850" bIns="182850" anchor="t" anchorCtr="0">
            <a:noAutofit/>
          </a:bodyPr>
          <a:lstStyle>
            <a:lvl1pPr marL="0" marR="0" lvl="0" indent="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61" name="Google Shape;61;p15"/>
          <p:cNvSpPr txBox="1">
            <a:spLocks noGrp="1"/>
          </p:cNvSpPr>
          <p:nvPr>
            <p:ph type="body" idx="1"/>
          </p:nvPr>
        </p:nvSpPr>
        <p:spPr>
          <a:xfrm>
            <a:off x="860028" y="2138064"/>
            <a:ext cx="16644000" cy="7197000"/>
          </a:xfrm>
          <a:prstGeom prst="rect">
            <a:avLst/>
          </a:prstGeom>
          <a:noFill/>
          <a:ln>
            <a:noFill/>
          </a:ln>
        </p:spPr>
        <p:txBody>
          <a:bodyPr spcFirstLastPara="1" wrap="square" lIns="182850" tIns="182850" rIns="182850" bIns="182850" anchor="t" anchorCtr="0">
            <a:noAutofit/>
          </a:bodyPr>
          <a:lstStyle>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62" name="Google Shape;62;p15"/>
          <p:cNvSpPr/>
          <p:nvPr/>
        </p:nvSpPr>
        <p:spPr>
          <a:xfrm>
            <a:off x="0" y="0"/>
            <a:ext cx="18288000" cy="9936300"/>
          </a:xfrm>
          <a:prstGeom prst="frame">
            <a:avLst>
              <a:gd name="adj1" fmla="val 3618"/>
            </a:avLst>
          </a:prstGeom>
          <a:solidFill>
            <a:srgbClr val="17A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6381565" y="8029435"/>
            <a:ext cx="3157200" cy="3157200"/>
          </a:xfrm>
          <a:prstGeom prst="pie">
            <a:avLst>
              <a:gd name="adj1" fmla="val 10778385"/>
              <a:gd name="adj2" fmla="val 16177414"/>
            </a:avLst>
          </a:prstGeom>
          <a:solidFill>
            <a:srgbClr val="17A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descr="File:Controls pause.svg - Wikimedia Commons"/>
          <p:cNvPicPr preferRelativeResize="0"/>
          <p:nvPr/>
        </p:nvPicPr>
        <p:blipFill>
          <a:blip r:embed="rId3">
            <a:alphaModFix/>
          </a:blip>
          <a:stretch>
            <a:fillRect/>
          </a:stretch>
        </p:blipFill>
        <p:spPr>
          <a:xfrm>
            <a:off x="16869648" y="8455723"/>
            <a:ext cx="1052625" cy="1052625"/>
          </a:xfrm>
          <a:prstGeom prst="rect">
            <a:avLst/>
          </a:prstGeom>
          <a:noFill/>
          <a:ln>
            <a:noFill/>
          </a:ln>
        </p:spPr>
      </p:pic>
      <p:pic>
        <p:nvPicPr>
          <p:cNvPr id="65" name="Google Shape;65;p15"/>
          <p:cNvPicPr preferRelativeResize="0"/>
          <p:nvPr/>
        </p:nvPicPr>
        <p:blipFill>
          <a:blip r:embed="rId4">
            <a:alphaModFix/>
          </a:blip>
          <a:stretch>
            <a:fillRect/>
          </a:stretch>
        </p:blipFill>
        <p:spPr>
          <a:xfrm>
            <a:off x="0" y="9801213"/>
            <a:ext cx="18288000" cy="485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cSld name="Slide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p:nvPr/>
        </p:nvSpPr>
        <p:spPr>
          <a:xfrm>
            <a:off x="0" y="0"/>
            <a:ext cx="18288000" cy="10287000"/>
          </a:xfrm>
          <a:prstGeom prst="rect">
            <a:avLst/>
          </a:prstGeom>
          <a:solidFill>
            <a:srgbClr val="000000">
              <a:alpha val="77000"/>
            </a:srgbClr>
          </a:solidFill>
          <a:ln>
            <a:noFill/>
          </a:ln>
        </p:spPr>
        <p:txBody>
          <a:bodyPr spcFirstLastPara="1" wrap="square" lIns="53550" tIns="53550" rIns="53550" bIns="535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68" name="Google Shape;68;p16"/>
          <p:cNvSpPr txBox="1">
            <a:spLocks noGrp="1"/>
          </p:cNvSpPr>
          <p:nvPr>
            <p:ph type="title"/>
          </p:nvPr>
        </p:nvSpPr>
        <p:spPr>
          <a:xfrm>
            <a:off x="860050" y="534100"/>
            <a:ext cx="16644000" cy="1254000"/>
          </a:xfrm>
          <a:prstGeom prst="rect">
            <a:avLst/>
          </a:prstGeom>
          <a:noFill/>
          <a:ln>
            <a:noFill/>
          </a:ln>
        </p:spPr>
        <p:txBody>
          <a:bodyPr spcFirstLastPara="1" wrap="square" lIns="182850" tIns="182850" rIns="182850" bIns="182850" anchor="t" anchorCtr="0">
            <a:noAutofit/>
          </a:bodyPr>
          <a:lstStyle>
            <a:lvl1pPr marL="0" marR="0" lvl="0" indent="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69" name="Google Shape;69;p16"/>
          <p:cNvSpPr txBox="1">
            <a:spLocks noGrp="1"/>
          </p:cNvSpPr>
          <p:nvPr>
            <p:ph type="body" idx="1"/>
          </p:nvPr>
        </p:nvSpPr>
        <p:spPr>
          <a:xfrm>
            <a:off x="860028" y="2138064"/>
            <a:ext cx="16644000" cy="7197000"/>
          </a:xfrm>
          <a:prstGeom prst="rect">
            <a:avLst/>
          </a:prstGeom>
          <a:noFill/>
          <a:ln>
            <a:noFill/>
          </a:ln>
        </p:spPr>
        <p:txBody>
          <a:bodyPr spcFirstLastPara="1" wrap="square" lIns="182850" tIns="182850" rIns="182850" bIns="182850" anchor="t" anchorCtr="0">
            <a:noAutofit/>
          </a:bodyPr>
          <a:lstStyle>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pic>
        <p:nvPicPr>
          <p:cNvPr id="70" name="Google Shape;70;p16"/>
          <p:cNvPicPr preferRelativeResize="0"/>
          <p:nvPr/>
        </p:nvPicPr>
        <p:blipFill>
          <a:blip r:embed="rId3">
            <a:alphaModFix/>
          </a:blip>
          <a:stretch>
            <a:fillRect/>
          </a:stretch>
        </p:blipFill>
        <p:spPr>
          <a:xfrm>
            <a:off x="0" y="9801213"/>
            <a:ext cx="18288000" cy="4857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title">
  <p:cSld name="TITLE">
    <p:spTree>
      <p:nvGrpSpPr>
        <p:cNvPr id="1" name="Shape 71"/>
        <p:cNvGrpSpPr/>
        <p:nvPr/>
      </p:nvGrpSpPr>
      <p:grpSpPr>
        <a:xfrm>
          <a:off x="0" y="0"/>
          <a:ext cx="0" cy="0"/>
          <a:chOff x="0" y="0"/>
          <a:chExt cx="0" cy="0"/>
        </a:xfrm>
      </p:grpSpPr>
      <p:sp>
        <p:nvSpPr>
          <p:cNvPr id="72" name="Google Shape;72;p17"/>
          <p:cNvSpPr txBox="1">
            <a:spLocks noGrp="1"/>
          </p:cNvSpPr>
          <p:nvPr>
            <p:ph type="sldNum" idx="12"/>
          </p:nvPr>
        </p:nvSpPr>
        <p:spPr>
          <a:xfrm>
            <a:off x="8951861" y="9764613"/>
            <a:ext cx="370800" cy="383400"/>
          </a:xfrm>
          <a:prstGeom prst="rect">
            <a:avLst/>
          </a:prstGeom>
          <a:noFill/>
          <a:ln>
            <a:noFill/>
          </a:ln>
        </p:spPr>
        <p:txBody>
          <a:bodyPr spcFirstLastPara="1" wrap="square" lIns="53550" tIns="53550" rIns="53550" bIns="53550" anchor="t" anchorCtr="0">
            <a:noAutofit/>
          </a:bodyPr>
          <a:lstStyle>
            <a:lvl1pPr marL="0" marR="0" lvl="0"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sz="28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ngle Talking Head">
  <p:cSld name="CUSTOM">
    <p:spTree>
      <p:nvGrpSpPr>
        <p:cNvPr id="1" name="Shape 73"/>
        <p:cNvGrpSpPr/>
        <p:nvPr/>
      </p:nvGrpSpPr>
      <p:grpSpPr>
        <a:xfrm>
          <a:off x="0" y="0"/>
          <a:ext cx="0" cy="0"/>
          <a:chOff x="0" y="0"/>
          <a:chExt cx="0" cy="0"/>
        </a:xfrm>
      </p:grpSpPr>
      <p:sp>
        <p:nvSpPr>
          <p:cNvPr id="74" name="Google Shape;74;p18"/>
          <p:cNvSpPr/>
          <p:nvPr/>
        </p:nvSpPr>
        <p:spPr>
          <a:xfrm>
            <a:off x="0" y="0"/>
            <a:ext cx="18288000" cy="1028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8"/>
          <p:cNvPicPr preferRelativeResize="0"/>
          <p:nvPr/>
        </p:nvPicPr>
        <p:blipFill>
          <a:blip r:embed="rId2">
            <a:alphaModFix/>
          </a:blip>
          <a:stretch>
            <a:fillRect/>
          </a:stretch>
        </p:blipFill>
        <p:spPr>
          <a:xfrm>
            <a:off x="-12" y="0"/>
            <a:ext cx="9534525" cy="10287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182850" tIns="182850" rIns="182850" bIns="182850" anchor="ctr"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Autofit/>
          </a:bodyPr>
          <a:lstStyle>
            <a:lvl1pPr marL="457200" lvl="0" indent="-457200">
              <a:spcBef>
                <a:spcPts val="0"/>
              </a:spcBef>
              <a:spcAft>
                <a:spcPts val="0"/>
              </a:spcAft>
              <a:buSzPts val="3600"/>
              <a:buChar char="●"/>
              <a:defRPr/>
            </a:lvl1pPr>
            <a:lvl2pPr marL="914400" lvl="1" indent="-406400">
              <a:spcBef>
                <a:spcPts val="3200"/>
              </a:spcBef>
              <a:spcAft>
                <a:spcPts val="0"/>
              </a:spcAft>
              <a:buSzPts val="2800"/>
              <a:buChar char="○"/>
              <a:defRPr/>
            </a:lvl2pPr>
            <a:lvl3pPr marL="1371600" lvl="2" indent="-406400">
              <a:spcBef>
                <a:spcPts val="3200"/>
              </a:spcBef>
              <a:spcAft>
                <a:spcPts val="0"/>
              </a:spcAft>
              <a:buSzPts val="2800"/>
              <a:buChar char="■"/>
              <a:defRPr/>
            </a:lvl3pPr>
            <a:lvl4pPr marL="1828800" lvl="3" indent="-406400">
              <a:spcBef>
                <a:spcPts val="3200"/>
              </a:spcBef>
              <a:spcAft>
                <a:spcPts val="0"/>
              </a:spcAft>
              <a:buSzPts val="2800"/>
              <a:buChar char="●"/>
              <a:defRPr/>
            </a:lvl4pPr>
            <a:lvl5pPr marL="2286000" lvl="4" indent="-406400">
              <a:spcBef>
                <a:spcPts val="3200"/>
              </a:spcBef>
              <a:spcAft>
                <a:spcPts val="0"/>
              </a:spcAft>
              <a:buSzPts val="2800"/>
              <a:buChar char="○"/>
              <a:defRPr/>
            </a:lvl5pPr>
            <a:lvl6pPr marL="2743200" lvl="5" indent="-406400">
              <a:spcBef>
                <a:spcPts val="3200"/>
              </a:spcBef>
              <a:spcAft>
                <a:spcPts val="0"/>
              </a:spcAft>
              <a:buSzPts val="2800"/>
              <a:buChar char="■"/>
              <a:defRPr/>
            </a:lvl6pPr>
            <a:lvl7pPr marL="3200400" lvl="6" indent="-406400">
              <a:spcBef>
                <a:spcPts val="3200"/>
              </a:spcBef>
              <a:spcAft>
                <a:spcPts val="0"/>
              </a:spcAft>
              <a:buSzPts val="2800"/>
              <a:buChar char="●"/>
              <a:defRPr/>
            </a:lvl7pPr>
            <a:lvl8pPr marL="3657600" lvl="7" indent="-406400">
              <a:spcBef>
                <a:spcPts val="3200"/>
              </a:spcBef>
              <a:spcAft>
                <a:spcPts val="0"/>
              </a:spcAft>
              <a:buSzPts val="2800"/>
              <a:buChar char="○"/>
              <a:defRPr/>
            </a:lvl8pPr>
            <a:lvl9pPr marL="4114800" lvl="8" indent="-406400">
              <a:spcBef>
                <a:spcPts val="3200"/>
              </a:spcBef>
              <a:spcAft>
                <a:spcPts val="3200"/>
              </a:spcAft>
              <a:buSzPts val="28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Autofit/>
          </a:bodyPr>
          <a:lstStyle>
            <a:lvl1pPr marL="457200" lvl="0" indent="-406400">
              <a:spcBef>
                <a:spcPts val="0"/>
              </a:spcBef>
              <a:spcAft>
                <a:spcPts val="0"/>
              </a:spcAft>
              <a:buSzPts val="2800"/>
              <a:buChar char="●"/>
              <a:defRPr sz="28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Autofit/>
          </a:bodyPr>
          <a:lstStyle>
            <a:lvl1pPr marL="457200" lvl="0" indent="-406400">
              <a:spcBef>
                <a:spcPts val="0"/>
              </a:spcBef>
              <a:spcAft>
                <a:spcPts val="0"/>
              </a:spcAft>
              <a:buSzPts val="2800"/>
              <a:buChar char="●"/>
              <a:defRPr sz="28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Autofit/>
          </a:bodyPr>
          <a:lstStyle>
            <a:lvl1pPr marL="457200" lvl="0" indent="-381000">
              <a:spcBef>
                <a:spcPts val="0"/>
              </a:spcBef>
              <a:spcAft>
                <a:spcPts val="0"/>
              </a:spcAft>
              <a:buSzPts val="2400"/>
              <a:buChar char="●"/>
              <a:defRPr sz="24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Autofit/>
          </a:bodyPr>
          <a:lstStyle>
            <a:lvl1pPr marL="457200" lvl="0" indent="-457200">
              <a:spcBef>
                <a:spcPts val="0"/>
              </a:spcBef>
              <a:spcAft>
                <a:spcPts val="0"/>
              </a:spcAft>
              <a:buSzPts val="3600"/>
              <a:buChar char="●"/>
              <a:defRPr/>
            </a:lvl1pPr>
            <a:lvl2pPr marL="914400" lvl="1" indent="-406400">
              <a:spcBef>
                <a:spcPts val="3200"/>
              </a:spcBef>
              <a:spcAft>
                <a:spcPts val="0"/>
              </a:spcAft>
              <a:buSzPts val="2800"/>
              <a:buChar char="○"/>
              <a:defRPr/>
            </a:lvl2pPr>
            <a:lvl3pPr marL="1371600" lvl="2" indent="-406400">
              <a:spcBef>
                <a:spcPts val="3200"/>
              </a:spcBef>
              <a:spcAft>
                <a:spcPts val="0"/>
              </a:spcAft>
              <a:buSzPts val="2800"/>
              <a:buChar char="■"/>
              <a:defRPr/>
            </a:lvl3pPr>
            <a:lvl4pPr marL="1828800" lvl="3" indent="-406400">
              <a:spcBef>
                <a:spcPts val="3200"/>
              </a:spcBef>
              <a:spcAft>
                <a:spcPts val="0"/>
              </a:spcAft>
              <a:buSzPts val="2800"/>
              <a:buChar char="●"/>
              <a:defRPr/>
            </a:lvl4pPr>
            <a:lvl5pPr marL="2286000" lvl="4" indent="-406400">
              <a:spcBef>
                <a:spcPts val="3200"/>
              </a:spcBef>
              <a:spcAft>
                <a:spcPts val="0"/>
              </a:spcAft>
              <a:buSzPts val="2800"/>
              <a:buChar char="○"/>
              <a:defRPr/>
            </a:lvl5pPr>
            <a:lvl6pPr marL="2743200" lvl="5" indent="-406400">
              <a:spcBef>
                <a:spcPts val="3200"/>
              </a:spcBef>
              <a:spcAft>
                <a:spcPts val="0"/>
              </a:spcAft>
              <a:buSzPts val="2800"/>
              <a:buChar char="■"/>
              <a:defRPr/>
            </a:lvl6pPr>
            <a:lvl7pPr marL="3200400" lvl="6" indent="-406400">
              <a:spcBef>
                <a:spcPts val="3200"/>
              </a:spcBef>
              <a:spcAft>
                <a:spcPts val="0"/>
              </a:spcAft>
              <a:buSzPts val="2800"/>
              <a:buChar char="●"/>
              <a:defRPr/>
            </a:lvl7pPr>
            <a:lvl8pPr marL="3657600" lvl="7" indent="-406400">
              <a:spcBef>
                <a:spcPts val="3200"/>
              </a:spcBef>
              <a:spcAft>
                <a:spcPts val="0"/>
              </a:spcAft>
              <a:buSzPts val="2800"/>
              <a:buChar char="○"/>
              <a:defRPr/>
            </a:lvl8pPr>
            <a:lvl9pPr marL="4114800" lvl="8" indent="-406400">
              <a:spcBef>
                <a:spcPts val="3200"/>
              </a:spcBef>
              <a:spcAft>
                <a:spcPts val="3200"/>
              </a:spcAft>
              <a:buSzPts val="28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Autofit/>
          </a:bodyPr>
          <a:lstStyle>
            <a:lvl1pPr marL="457200" lvl="0" indent="-228600">
              <a:lnSpc>
                <a:spcPct val="100000"/>
              </a:lnSpc>
              <a:spcBef>
                <a:spcPts val="0"/>
              </a:spcBef>
              <a:spcAft>
                <a:spcPts val="0"/>
              </a:spcAft>
              <a:buSzPts val="36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a:lnSpc>
                <a:spcPct val="115000"/>
              </a:lnSpc>
              <a:spcBef>
                <a:spcPts val="0"/>
              </a:spcBef>
              <a:spcAft>
                <a:spcPts val="0"/>
              </a:spcAft>
              <a:buClr>
                <a:schemeClr val="dk2"/>
              </a:buClr>
              <a:buSzPts val="3600"/>
              <a:buChar char="●"/>
              <a:defRPr sz="3600">
                <a:solidFill>
                  <a:schemeClr val="dk2"/>
                </a:solidFill>
              </a:defRPr>
            </a:lvl1pPr>
            <a:lvl2pPr marL="914400" lvl="1" indent="-406400">
              <a:lnSpc>
                <a:spcPct val="115000"/>
              </a:lnSpc>
              <a:spcBef>
                <a:spcPts val="3200"/>
              </a:spcBef>
              <a:spcAft>
                <a:spcPts val="0"/>
              </a:spcAft>
              <a:buClr>
                <a:schemeClr val="dk2"/>
              </a:buClr>
              <a:buSzPts val="2800"/>
              <a:buChar char="○"/>
              <a:defRPr sz="2800">
                <a:solidFill>
                  <a:schemeClr val="dk2"/>
                </a:solidFill>
              </a:defRPr>
            </a:lvl2pPr>
            <a:lvl3pPr marL="1371600" lvl="2" indent="-406400">
              <a:lnSpc>
                <a:spcPct val="115000"/>
              </a:lnSpc>
              <a:spcBef>
                <a:spcPts val="3200"/>
              </a:spcBef>
              <a:spcAft>
                <a:spcPts val="0"/>
              </a:spcAft>
              <a:buClr>
                <a:schemeClr val="dk2"/>
              </a:buClr>
              <a:buSzPts val="2800"/>
              <a:buChar char="■"/>
              <a:defRPr sz="2800">
                <a:solidFill>
                  <a:schemeClr val="dk2"/>
                </a:solidFill>
              </a:defRPr>
            </a:lvl3pPr>
            <a:lvl4pPr marL="1828800" lvl="3" indent="-406400">
              <a:lnSpc>
                <a:spcPct val="115000"/>
              </a:lnSpc>
              <a:spcBef>
                <a:spcPts val="3200"/>
              </a:spcBef>
              <a:spcAft>
                <a:spcPts val="0"/>
              </a:spcAft>
              <a:buClr>
                <a:schemeClr val="dk2"/>
              </a:buClr>
              <a:buSzPts val="2800"/>
              <a:buChar char="●"/>
              <a:defRPr sz="2800">
                <a:solidFill>
                  <a:schemeClr val="dk2"/>
                </a:solidFill>
              </a:defRPr>
            </a:lvl4pPr>
            <a:lvl5pPr marL="2286000" lvl="4" indent="-406400">
              <a:lnSpc>
                <a:spcPct val="115000"/>
              </a:lnSpc>
              <a:spcBef>
                <a:spcPts val="3200"/>
              </a:spcBef>
              <a:spcAft>
                <a:spcPts val="0"/>
              </a:spcAft>
              <a:buClr>
                <a:schemeClr val="dk2"/>
              </a:buClr>
              <a:buSzPts val="2800"/>
              <a:buChar char="○"/>
              <a:defRPr sz="2800">
                <a:solidFill>
                  <a:schemeClr val="dk2"/>
                </a:solidFill>
              </a:defRPr>
            </a:lvl5pPr>
            <a:lvl6pPr marL="2743200" lvl="5" indent="-406400">
              <a:lnSpc>
                <a:spcPct val="115000"/>
              </a:lnSpc>
              <a:spcBef>
                <a:spcPts val="3200"/>
              </a:spcBef>
              <a:spcAft>
                <a:spcPts val="0"/>
              </a:spcAft>
              <a:buClr>
                <a:schemeClr val="dk2"/>
              </a:buClr>
              <a:buSzPts val="2800"/>
              <a:buChar char="■"/>
              <a:defRPr sz="2800">
                <a:solidFill>
                  <a:schemeClr val="dk2"/>
                </a:solidFill>
              </a:defRPr>
            </a:lvl6pPr>
            <a:lvl7pPr marL="3200400" lvl="6" indent="-406400">
              <a:lnSpc>
                <a:spcPct val="115000"/>
              </a:lnSpc>
              <a:spcBef>
                <a:spcPts val="3200"/>
              </a:spcBef>
              <a:spcAft>
                <a:spcPts val="0"/>
              </a:spcAft>
              <a:buClr>
                <a:schemeClr val="dk2"/>
              </a:buClr>
              <a:buSzPts val="2800"/>
              <a:buChar char="●"/>
              <a:defRPr sz="2800">
                <a:solidFill>
                  <a:schemeClr val="dk2"/>
                </a:solidFill>
              </a:defRPr>
            </a:lvl7pPr>
            <a:lvl8pPr marL="3657600" lvl="7" indent="-406400">
              <a:lnSpc>
                <a:spcPct val="115000"/>
              </a:lnSpc>
              <a:spcBef>
                <a:spcPts val="3200"/>
              </a:spcBef>
              <a:spcAft>
                <a:spcPts val="0"/>
              </a:spcAft>
              <a:buClr>
                <a:schemeClr val="dk2"/>
              </a:buClr>
              <a:buSzPts val="2800"/>
              <a:buChar char="○"/>
              <a:defRPr sz="2800">
                <a:solidFill>
                  <a:schemeClr val="dk2"/>
                </a:solidFill>
              </a:defRPr>
            </a:lvl8pPr>
            <a:lvl9pPr marL="4114800" lvl="8" indent="-406400">
              <a:lnSpc>
                <a:spcPct val="115000"/>
              </a:lnSpc>
              <a:spcBef>
                <a:spcPts val="3200"/>
              </a:spcBef>
              <a:spcAft>
                <a:spcPts val="3200"/>
              </a:spcAft>
              <a:buClr>
                <a:schemeClr val="dk2"/>
              </a:buClr>
              <a:buSzPts val="2800"/>
              <a:buChar char="■"/>
              <a:defRPr sz="2800">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159.png"/><Relationship Id="rId1" Type="http://schemas.openxmlformats.org/officeDocument/2006/relationships/slideLayout" Target="../slideLayouts/slideLayout14.xml"/><Relationship Id="rId6" Type="http://schemas.openxmlformats.org/officeDocument/2006/relationships/image" Target="../media/image161.png"/><Relationship Id="rId5" Type="http://schemas.openxmlformats.org/officeDocument/2006/relationships/customXml" Target="../ink/ink56.xml"/><Relationship Id="rId4" Type="http://schemas.openxmlformats.org/officeDocument/2006/relationships/image" Target="../media/image160.png"/></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3" Type="http://schemas.openxmlformats.org/officeDocument/2006/relationships/hyperlink" Target="https://assetstore.unity.com/packages/essentials/starter-assets-firstperson-updates-in-new-charactercontroller-pa-196525"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4.xml"/><Relationship Id="rId5" Type="http://schemas.openxmlformats.org/officeDocument/2006/relationships/image" Target="../media/image168.png"/><Relationship Id="rId4" Type="http://schemas.openxmlformats.org/officeDocument/2006/relationships/customXml" Target="../ink/ink5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4.xml"/><Relationship Id="rId4" Type="http://schemas.openxmlformats.org/officeDocument/2006/relationships/image" Target="../media/image171.png"/></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4.xml"/><Relationship Id="rId5" Type="http://schemas.openxmlformats.org/officeDocument/2006/relationships/image" Target="../media/image175.png"/><Relationship Id="rId4" Type="http://schemas.openxmlformats.org/officeDocument/2006/relationships/image" Target="../media/image174.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4.xml"/><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84.png"/></Relationships>
</file>

<file path=ppt/slides/_rels/slide11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customXml" Target="../ink/ink58.xml"/><Relationship Id="rId7" Type="http://schemas.openxmlformats.org/officeDocument/2006/relationships/customXml" Target="../ink/ink60.xml"/><Relationship Id="rId2" Type="http://schemas.openxmlformats.org/officeDocument/2006/relationships/image" Target="../media/image185.png"/><Relationship Id="rId1" Type="http://schemas.openxmlformats.org/officeDocument/2006/relationships/slideLayout" Target="../slideLayouts/slideLayout14.xml"/><Relationship Id="rId6" Type="http://schemas.openxmlformats.org/officeDocument/2006/relationships/image" Target="../media/image187.png"/><Relationship Id="rId5" Type="http://schemas.openxmlformats.org/officeDocument/2006/relationships/customXml" Target="../ink/ink59.xm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customXml" Target="../ink/ink61.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customXml" Target="../ink/ink62.xml"/><Relationship Id="rId7" Type="http://schemas.openxmlformats.org/officeDocument/2006/relationships/customXml" Target="../ink/ink64.xml"/><Relationship Id="rId2" Type="http://schemas.openxmlformats.org/officeDocument/2006/relationships/image" Target="../media/image194.png"/><Relationship Id="rId1" Type="http://schemas.openxmlformats.org/officeDocument/2006/relationships/slideLayout" Target="../slideLayouts/slideLayout14.xml"/><Relationship Id="rId6" Type="http://schemas.openxmlformats.org/officeDocument/2006/relationships/image" Target="../media/image196.png"/><Relationship Id="rId5" Type="http://schemas.openxmlformats.org/officeDocument/2006/relationships/customXml" Target="../ink/ink63.xml"/><Relationship Id="rId4" Type="http://schemas.openxmlformats.org/officeDocument/2006/relationships/image" Target="../media/image195.png"/></Relationships>
</file>

<file path=ppt/slides/_rels/slide1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199.png"/><Relationship Id="rId1" Type="http://schemas.openxmlformats.org/officeDocument/2006/relationships/slideLayout" Target="../slideLayouts/slideLayout14.xml"/><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7.png"/><Relationship Id="rId1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customXml" Target="../ink/ink5.xml"/><Relationship Id="rId17" Type="http://schemas.openxmlformats.org/officeDocument/2006/relationships/image" Target="../media/image19.png"/><Relationship Id="rId2" Type="http://schemas.openxmlformats.org/officeDocument/2006/relationships/notesSlide" Target="../notesSlides/notesSlide23.xml"/><Relationship Id="rId16" Type="http://schemas.openxmlformats.org/officeDocument/2006/relationships/customXml" Target="../ink/ink7.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customXml" Target="../ink/ink4.xml"/><Relationship Id="rId19" Type="http://schemas.openxmlformats.org/officeDocument/2006/relationships/image" Target="../media/image20.png"/><Relationship Id="rId4" Type="http://schemas.openxmlformats.org/officeDocument/2006/relationships/customXml" Target="../ink/ink1.xml"/><Relationship Id="rId9" Type="http://schemas.openxmlformats.org/officeDocument/2006/relationships/image" Target="../media/image15.png"/><Relationship Id="rId14" Type="http://schemas.openxmlformats.org/officeDocument/2006/relationships/customXml" Target="../ink/ink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customXml" Target="../ink/ink10.xml"/><Relationship Id="rId5" Type="http://schemas.openxmlformats.org/officeDocument/2006/relationships/image" Target="../media/image22.png"/><Relationship Id="rId4" Type="http://schemas.openxmlformats.org/officeDocument/2006/relationships/customXml" Target="../ink/ink9.xml"/></Relationships>
</file>

<file path=ppt/slides/_rels/slide2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17.xml"/><Relationship Id="rId3" Type="http://schemas.openxmlformats.org/officeDocument/2006/relationships/image" Target="../media/image34.png"/><Relationship Id="rId7" Type="http://schemas.openxmlformats.org/officeDocument/2006/relationships/customXml" Target="../ink/ink14.xml"/><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15.xml"/><Relationship Id="rId1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customXml" Target="../ink/ink19.xml"/><Relationship Id="rId5" Type="http://schemas.openxmlformats.org/officeDocument/2006/relationships/image" Target="../media/image45.png"/><Relationship Id="rId4" Type="http://schemas.openxmlformats.org/officeDocument/2006/relationships/customXml" Target="../ink/ink18.xml"/><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21.xml"/><Relationship Id="rId7" Type="http://schemas.openxmlformats.org/officeDocument/2006/relationships/customXml" Target="../ink/ink22.xm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customXml" Target="../ink/ink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ink/ink25.xml"/><Relationship Id="rId7" Type="http://schemas.openxmlformats.org/officeDocument/2006/relationships/customXml" Target="../ink/ink26.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customXml" Target="../ink/ink2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customXml" Target="../ink/ink29.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customXml" Target="../ink/ink28.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customXml" Target="../ink/ink30.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customXml" Target="../ink/ink36.xml"/><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4.xml"/><Relationship Id="rId6" Type="http://schemas.openxmlformats.org/officeDocument/2006/relationships/image" Target="../media/image78.png"/><Relationship Id="rId11" Type="http://schemas.openxmlformats.org/officeDocument/2006/relationships/customXml" Target="../ink/ink35.xml"/><Relationship Id="rId5" Type="http://schemas.openxmlformats.org/officeDocument/2006/relationships/customXml" Target="../ink/ink32.xml"/><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customXml" Target="../ink/ink34.xml"/><Relationship Id="rId1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85.png"/><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customXml" Target="../ink/ink38.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customXml" Target="../ink/ink40.xml"/><Relationship Id="rId5" Type="http://schemas.openxmlformats.org/officeDocument/2006/relationships/image" Target="../media/image92.png"/><Relationship Id="rId4" Type="http://schemas.openxmlformats.org/officeDocument/2006/relationships/customXml" Target="../ink/ink39.xml"/><Relationship Id="rId9"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95.png"/><Relationship Id="rId1" Type="http://schemas.openxmlformats.org/officeDocument/2006/relationships/slideLayout" Target="../slideLayouts/slideLayout14.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customXml" Target="../ink/ink43.xml"/><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111.png"/><Relationship Id="rId5" Type="http://schemas.openxmlformats.org/officeDocument/2006/relationships/customXml" Target="../ink/ink44.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customXml" Target="../ink/ink46.xml"/><Relationship Id="rId5" Type="http://schemas.openxmlformats.org/officeDocument/2006/relationships/image" Target="../media/image115.png"/><Relationship Id="rId4" Type="http://schemas.openxmlformats.org/officeDocument/2006/relationships/customXml" Target="../ink/ink45.xml"/><Relationship Id="rId9"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customXml" Target="../ink/ink49.xml"/><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customXml" Target="../ink/ink48.xml"/><Relationship Id="rId9"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129.png"/><Relationship Id="rId1" Type="http://schemas.openxmlformats.org/officeDocument/2006/relationships/slideLayout" Target="../slideLayouts/slideLayout14.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hyperlink" Target="https://assetstore.unity.com/packages/vfx/particles/simple-fx-cartoon-particles-67834"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38.png"/></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142.png"/><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png"/><Relationship Id="rId7"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customXml" Target="../ink/ink54.xml"/><Relationship Id="rId5" Type="http://schemas.openxmlformats.org/officeDocument/2006/relationships/image" Target="../media/image146.png"/><Relationship Id="rId4" Type="http://schemas.openxmlformats.org/officeDocument/2006/relationships/customXml" Target="../ink/ink53.xml"/></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4.xml"/><Relationship Id="rId4"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solidFill>
                  <a:schemeClr val="dk1"/>
                </a:solidFill>
              </a:rPr>
              <a:t>Welcome To Zombie Runner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Adding First Person Controller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p:nvPr/>
        </p:nvSpPr>
        <p:spPr>
          <a:xfrm>
            <a:off x="860050" y="305500"/>
            <a:ext cx="16644000" cy="1254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GB" sz="7200" b="1" dirty="0">
                <a:solidFill>
                  <a:srgbClr val="FFFFFF"/>
                </a:solidFill>
                <a:latin typeface="Helvetica Neue"/>
                <a:ea typeface="Helvetica Neue"/>
                <a:cs typeface="Helvetica Neue"/>
                <a:sym typeface="Helvetica Neue"/>
              </a:rPr>
              <a:t>Terminology</a:t>
            </a:r>
            <a:endParaRPr sz="7200" b="1" dirty="0">
              <a:solidFill>
                <a:srgbClr val="FFFFFF"/>
              </a:solidFill>
              <a:latin typeface="Helvetica Neue"/>
              <a:ea typeface="Helvetica Neue"/>
              <a:cs typeface="Helvetica Neue"/>
              <a:sym typeface="Helvetica Neue"/>
            </a:endParaRPr>
          </a:p>
        </p:txBody>
      </p:sp>
      <p:sp>
        <p:nvSpPr>
          <p:cNvPr id="398" name="Google Shape;398;p57"/>
          <p:cNvSpPr txBox="1"/>
          <p:nvPr/>
        </p:nvSpPr>
        <p:spPr>
          <a:xfrm>
            <a:off x="860025" y="1833275"/>
            <a:ext cx="8181300" cy="7197000"/>
          </a:xfrm>
          <a:prstGeom prst="rect">
            <a:avLst/>
          </a:prstGeom>
          <a:noFill/>
          <a:ln>
            <a:noFill/>
          </a:ln>
        </p:spPr>
        <p:txBody>
          <a:bodyPr spcFirstLastPara="1" wrap="square" lIns="182850" tIns="182850" rIns="182850" bIns="182850" anchor="t" anchorCtr="0">
            <a:noAutofit/>
          </a:bodyPr>
          <a:lstStyle/>
          <a:p>
            <a:pPr marL="457200" lvl="0" indent="-482600" algn="l" rtl="0">
              <a:spcBef>
                <a:spcPts val="0"/>
              </a:spcBef>
              <a:spcAft>
                <a:spcPts val="0"/>
              </a:spcAft>
              <a:buClr>
                <a:srgbClr val="FFFFFF"/>
              </a:buClr>
              <a:buSzPts val="4000"/>
              <a:buFont typeface="Helvetica Neue"/>
              <a:buChar char="●"/>
            </a:pPr>
            <a:r>
              <a:rPr lang="en-GB" sz="4000" b="1">
                <a:solidFill>
                  <a:srgbClr val="FF9900"/>
                </a:solidFill>
                <a:latin typeface="Helvetica Neue"/>
                <a:ea typeface="Helvetica Neue"/>
                <a:cs typeface="Helvetica Neue"/>
                <a:sym typeface="Helvetica Neue"/>
              </a:rPr>
              <a:t>Animator</a:t>
            </a:r>
            <a:r>
              <a:rPr lang="en-GB" sz="4000" b="1">
                <a:solidFill>
                  <a:srgbClr val="A4C2F4"/>
                </a:solidFill>
                <a:latin typeface="Helvetica Neue"/>
                <a:ea typeface="Helvetica Neue"/>
                <a:cs typeface="Helvetica Neue"/>
                <a:sym typeface="Helvetica Neue"/>
              </a:rPr>
              <a:t> </a:t>
            </a:r>
            <a:r>
              <a:rPr lang="en-GB" sz="4000" b="1">
                <a:solidFill>
                  <a:srgbClr val="FF9900"/>
                </a:solidFill>
                <a:latin typeface="Helvetica Neue"/>
                <a:ea typeface="Helvetica Neue"/>
                <a:cs typeface="Helvetica Neue"/>
                <a:sym typeface="Helvetica Neue"/>
              </a:rPr>
              <a:t>Component:</a:t>
            </a:r>
            <a:r>
              <a:rPr lang="en-GB" sz="4000">
                <a:solidFill>
                  <a:srgbClr val="FFFFFF"/>
                </a:solidFill>
                <a:latin typeface="Helvetica Neue"/>
                <a:ea typeface="Helvetica Neue"/>
                <a:cs typeface="Helvetica Neue"/>
                <a:sym typeface="Helvetica Neue"/>
              </a:rPr>
              <a:t> Assigns animations to GameObjects through an Animator Controller</a:t>
            </a:r>
            <a:endParaRPr sz="4000">
              <a:solidFill>
                <a:srgbClr val="FFFFFF"/>
              </a:solidFill>
              <a:latin typeface="Helvetica Neue"/>
              <a:ea typeface="Helvetica Neue"/>
              <a:cs typeface="Helvetica Neue"/>
              <a:sym typeface="Helvetica Neue"/>
            </a:endParaRPr>
          </a:p>
          <a:p>
            <a:pPr marL="457200" lvl="0" indent="-482600" algn="l" rtl="0">
              <a:spcBef>
                <a:spcPts val="0"/>
              </a:spcBef>
              <a:spcAft>
                <a:spcPts val="0"/>
              </a:spcAft>
              <a:buClr>
                <a:srgbClr val="FFFFFF"/>
              </a:buClr>
              <a:buSzPts val="4000"/>
              <a:buFont typeface="Helvetica Neue"/>
              <a:buChar char="●"/>
            </a:pPr>
            <a:r>
              <a:rPr lang="en-GB" sz="4000" b="1">
                <a:solidFill>
                  <a:srgbClr val="FF9900"/>
                </a:solidFill>
                <a:latin typeface="Helvetica Neue"/>
                <a:ea typeface="Helvetica Neue"/>
                <a:cs typeface="Helvetica Neue"/>
                <a:sym typeface="Helvetica Neue"/>
              </a:rPr>
              <a:t>Animator Controller:</a:t>
            </a:r>
            <a:r>
              <a:rPr lang="en-GB" sz="4000">
                <a:solidFill>
                  <a:srgbClr val="FFFFFF"/>
                </a:solidFill>
                <a:latin typeface="Helvetica Neue"/>
                <a:ea typeface="Helvetica Neue"/>
                <a:cs typeface="Helvetica Neue"/>
                <a:sym typeface="Helvetica Neue"/>
              </a:rPr>
              <a:t> Arrangement of animations and transitions (state machine).</a:t>
            </a:r>
            <a:endParaRPr sz="4000">
              <a:solidFill>
                <a:srgbClr val="FFFFFF"/>
              </a:solidFill>
              <a:latin typeface="Helvetica Neue"/>
              <a:ea typeface="Helvetica Neue"/>
              <a:cs typeface="Helvetica Neue"/>
              <a:sym typeface="Helvetica Neue"/>
            </a:endParaRPr>
          </a:p>
          <a:p>
            <a:pPr marL="457200" lvl="0" indent="-482600" algn="l" rtl="0">
              <a:spcBef>
                <a:spcPts val="0"/>
              </a:spcBef>
              <a:spcAft>
                <a:spcPts val="0"/>
              </a:spcAft>
              <a:buClr>
                <a:srgbClr val="FFFFFF"/>
              </a:buClr>
              <a:buSzPts val="4000"/>
              <a:buFont typeface="Helvetica Neue"/>
              <a:buChar char="●"/>
            </a:pPr>
            <a:r>
              <a:rPr lang="en-GB" sz="4000" b="1">
                <a:solidFill>
                  <a:srgbClr val="FF9900"/>
                </a:solidFill>
                <a:latin typeface="Helvetica Neue"/>
                <a:ea typeface="Helvetica Neue"/>
                <a:cs typeface="Helvetica Neue"/>
                <a:sym typeface="Helvetica Neue"/>
              </a:rPr>
              <a:t>Animation:</a:t>
            </a:r>
            <a:endParaRPr sz="4000">
              <a:solidFill>
                <a:srgbClr val="FFFFFF"/>
              </a:solidFill>
              <a:latin typeface="Helvetica Neue"/>
              <a:ea typeface="Helvetica Neue"/>
              <a:cs typeface="Helvetica Neue"/>
              <a:sym typeface="Helvetica Neue"/>
            </a:endParaRPr>
          </a:p>
          <a:p>
            <a:pPr marL="457200" lvl="0" indent="0" algn="l" rtl="0">
              <a:spcBef>
                <a:spcPts val="0"/>
              </a:spcBef>
              <a:spcAft>
                <a:spcPts val="0"/>
              </a:spcAft>
              <a:buNone/>
            </a:pPr>
            <a:r>
              <a:rPr lang="en-GB" sz="4000">
                <a:solidFill>
                  <a:srgbClr val="FFFFFF"/>
                </a:solidFill>
                <a:latin typeface="Helvetica Neue"/>
                <a:ea typeface="Helvetica Neue"/>
                <a:cs typeface="Helvetica Neue"/>
                <a:sym typeface="Helvetica Neue"/>
              </a:rPr>
              <a:t>Specific pieces of motion</a:t>
            </a:r>
            <a:endParaRPr sz="4000">
              <a:solidFill>
                <a:srgbClr val="FFFFFF"/>
              </a:solidFill>
              <a:latin typeface="Helvetica Neue"/>
              <a:ea typeface="Helvetica Neue"/>
              <a:cs typeface="Helvetica Neue"/>
              <a:sym typeface="Helvetica Neue"/>
            </a:endParaRPr>
          </a:p>
          <a:p>
            <a:pPr marL="457200" lvl="0" indent="-482600" algn="l" rtl="0">
              <a:spcBef>
                <a:spcPts val="0"/>
              </a:spcBef>
              <a:spcAft>
                <a:spcPts val="0"/>
              </a:spcAft>
              <a:buClr>
                <a:schemeClr val="lt1"/>
              </a:buClr>
              <a:buSzPts val="4000"/>
              <a:buFont typeface="Helvetica Neue"/>
              <a:buChar char="●"/>
            </a:pPr>
            <a:r>
              <a:rPr lang="en-GB" sz="4000" b="1">
                <a:solidFill>
                  <a:srgbClr val="FF9900"/>
                </a:solidFill>
                <a:latin typeface="Helvetica Neue"/>
                <a:ea typeface="Helvetica Neue"/>
                <a:cs typeface="Helvetica Neue"/>
                <a:sym typeface="Helvetica Neue"/>
              </a:rPr>
              <a:t>Transition:</a:t>
            </a:r>
            <a:endParaRPr sz="4000">
              <a:solidFill>
                <a:schemeClr val="lt1"/>
              </a:solidFill>
              <a:latin typeface="Helvetica Neue"/>
              <a:ea typeface="Helvetica Neue"/>
              <a:cs typeface="Helvetica Neue"/>
              <a:sym typeface="Helvetica Neue"/>
            </a:endParaRPr>
          </a:p>
          <a:p>
            <a:pPr marL="457200" lvl="0" indent="0" algn="l" rtl="0">
              <a:spcBef>
                <a:spcPts val="0"/>
              </a:spcBef>
              <a:spcAft>
                <a:spcPts val="0"/>
              </a:spcAft>
              <a:buClr>
                <a:schemeClr val="dk1"/>
              </a:buClr>
              <a:buSzPts val="1100"/>
              <a:buFont typeface="Arial"/>
              <a:buNone/>
            </a:pPr>
            <a:r>
              <a:rPr lang="en-GB" sz="4000">
                <a:solidFill>
                  <a:schemeClr val="lt1"/>
                </a:solidFill>
                <a:latin typeface="Helvetica Neue"/>
                <a:ea typeface="Helvetica Neue"/>
                <a:cs typeface="Helvetica Neue"/>
                <a:sym typeface="Helvetica Neue"/>
              </a:rPr>
              <a:t>Rules to move from one state to another</a:t>
            </a:r>
            <a:endParaRPr sz="4000">
              <a:solidFill>
                <a:srgbClr val="FFFFFF"/>
              </a:solidFill>
              <a:latin typeface="Helvetica Neue"/>
              <a:ea typeface="Helvetica Neue"/>
              <a:cs typeface="Helvetica Neue"/>
              <a:sym typeface="Helvetica Neue"/>
            </a:endParaRPr>
          </a:p>
        </p:txBody>
      </p:sp>
      <p:pic>
        <p:nvPicPr>
          <p:cNvPr id="399" name="Google Shape;399;p57"/>
          <p:cNvPicPr preferRelativeResize="0"/>
          <p:nvPr/>
        </p:nvPicPr>
        <p:blipFill>
          <a:blip r:embed="rId3">
            <a:alphaModFix/>
          </a:blip>
          <a:stretch>
            <a:fillRect/>
          </a:stretch>
        </p:blipFill>
        <p:spPr>
          <a:xfrm>
            <a:off x="9364125" y="2020425"/>
            <a:ext cx="8513675" cy="6855750"/>
          </a:xfrm>
          <a:prstGeom prst="rect">
            <a:avLst/>
          </a:prstGeom>
          <a:noFill/>
          <a:ln>
            <a:noFill/>
          </a:ln>
        </p:spPr>
      </p:pic>
    </p:spTree>
    <p:extLst>
      <p:ext uri="{BB962C8B-B14F-4D97-AF65-F5344CB8AC3E}">
        <p14:creationId xmlns:p14="http://schemas.microsoft.com/office/powerpoint/2010/main" val="22347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Effect transition="in" filter="fade">
                                      <p:cBhvr>
                                        <p:cTn id="7" dur="1"/>
                                        <p:tgtEl>
                                          <p:spTgt spid="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xEl>
                                              <p:pRg st="1" end="1"/>
                                            </p:txEl>
                                          </p:spTgt>
                                        </p:tgtEl>
                                        <p:attrNameLst>
                                          <p:attrName>style.visibility</p:attrName>
                                        </p:attrNameLst>
                                      </p:cBhvr>
                                      <p:to>
                                        <p:strVal val="visible"/>
                                      </p:to>
                                    </p:set>
                                    <p:animEffect transition="in" filter="fade">
                                      <p:cBhvr>
                                        <p:cTn id="12" dur="1"/>
                                        <p:tgtEl>
                                          <p:spTgt spid="3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xEl>
                                              <p:pRg st="2" end="2"/>
                                            </p:txEl>
                                          </p:spTgt>
                                        </p:tgtEl>
                                        <p:attrNameLst>
                                          <p:attrName>style.visibility</p:attrName>
                                        </p:attrNameLst>
                                      </p:cBhvr>
                                      <p:to>
                                        <p:strVal val="visible"/>
                                      </p:to>
                                    </p:set>
                                    <p:animEffect transition="in" filter="fade">
                                      <p:cBhvr>
                                        <p:cTn id="17" dur="1"/>
                                        <p:tgtEl>
                                          <p:spTgt spid="3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8">
                                            <p:txEl>
                                              <p:pRg st="3" end="3"/>
                                            </p:txEl>
                                          </p:spTgt>
                                        </p:tgtEl>
                                        <p:attrNameLst>
                                          <p:attrName>style.visibility</p:attrName>
                                        </p:attrNameLst>
                                      </p:cBhvr>
                                      <p:to>
                                        <p:strVal val="visible"/>
                                      </p:to>
                                    </p:set>
                                    <p:animEffect transition="in" filter="fade">
                                      <p:cBhvr>
                                        <p:cTn id="22" dur="1"/>
                                        <p:tgtEl>
                                          <p:spTgt spid="3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8">
                                            <p:txEl>
                                              <p:pRg st="4" end="4"/>
                                            </p:txEl>
                                          </p:spTgt>
                                        </p:tgtEl>
                                        <p:attrNameLst>
                                          <p:attrName>style.visibility</p:attrName>
                                        </p:attrNameLst>
                                      </p:cBhvr>
                                      <p:to>
                                        <p:strVal val="visible"/>
                                      </p:to>
                                    </p:set>
                                    <p:animEffect transition="in" filter="fade">
                                      <p:cBhvr>
                                        <p:cTn id="27" dur="1"/>
                                        <p:tgtEl>
                                          <p:spTgt spid="3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8">
                                            <p:txEl>
                                              <p:pRg st="5" end="5"/>
                                            </p:txEl>
                                          </p:spTgt>
                                        </p:tgtEl>
                                        <p:attrNameLst>
                                          <p:attrName>style.visibility</p:attrName>
                                        </p:attrNameLst>
                                      </p:cBhvr>
                                      <p:to>
                                        <p:strVal val="visible"/>
                                      </p:to>
                                    </p:set>
                                    <p:animEffect transition="in" filter="fade">
                                      <p:cBhvr>
                                        <p:cTn id="32" dur="1"/>
                                        <p:tgtEl>
                                          <p:spTgt spid="3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81597-C23E-0DDF-6D8A-161F9C3C4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2B198-6123-6CAD-675A-EBE097FE44D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86F8CDB-6E76-EF86-2A0C-2FBE77E1EC0C}"/>
              </a:ext>
            </a:extLst>
          </p:cNvPr>
          <p:cNvSpPr>
            <a:spLocks noGrp="1"/>
          </p:cNvSpPr>
          <p:nvPr>
            <p:ph type="body" idx="1"/>
          </p:nvPr>
        </p:nvSpPr>
        <p:spPr>
          <a:xfrm>
            <a:off x="860028" y="2138064"/>
            <a:ext cx="8956832" cy="7197000"/>
          </a:xfrm>
        </p:spPr>
        <p:txBody>
          <a:bodyPr/>
          <a:lstStyle/>
          <a:p>
            <a:pPr marL="0" indent="0">
              <a:buNone/>
            </a:pPr>
            <a:r>
              <a:rPr lang="en-US" sz="4000" dirty="0"/>
              <a:t>We’ll create a simple kickback animation for our weapon.</a:t>
            </a:r>
          </a:p>
          <a:p>
            <a:pPr marL="0" indent="0">
              <a:buNone/>
            </a:pPr>
            <a:r>
              <a:rPr lang="en-US" sz="4000" dirty="0"/>
              <a:t>Navigate to Window </a:t>
            </a:r>
            <a:r>
              <a:rPr lang="en-US" sz="4000" dirty="0">
                <a:sym typeface="Wingdings" panose="05000000000000000000" pitchFamily="2" charset="2"/>
              </a:rPr>
              <a:t> Animation  Animator</a:t>
            </a:r>
          </a:p>
          <a:p>
            <a:pPr marL="0" indent="0">
              <a:buNone/>
            </a:pPr>
            <a:endParaRPr lang="en-US" sz="4000" dirty="0">
              <a:sym typeface="Wingdings" panose="05000000000000000000" pitchFamily="2" charset="2"/>
            </a:endParaRPr>
          </a:p>
          <a:p>
            <a:pPr marL="0" indent="0">
              <a:buNone/>
            </a:pPr>
            <a:r>
              <a:rPr lang="en-US" sz="4000" b="1" dirty="0"/>
              <a:t>Animator Window</a:t>
            </a:r>
          </a:p>
          <a:p>
            <a:pPr marL="0" indent="0">
              <a:buNone/>
            </a:pPr>
            <a:r>
              <a:rPr lang="en-US" sz="4000" dirty="0"/>
              <a:t>Visual tool to manage and connect animations using a state machine.</a:t>
            </a:r>
          </a:p>
          <a:p>
            <a:pPr marL="0" indent="0">
              <a:buNone/>
            </a:pPr>
            <a:endParaRPr lang="en-US" sz="4000" dirty="0"/>
          </a:p>
        </p:txBody>
      </p:sp>
      <p:pic>
        <p:nvPicPr>
          <p:cNvPr id="5" name="Picture 4">
            <a:extLst>
              <a:ext uri="{FF2B5EF4-FFF2-40B4-BE49-F238E27FC236}">
                <a16:creationId xmlns:a16="http://schemas.microsoft.com/office/drawing/2014/main" id="{6F874B6C-3B97-74EB-5F88-8907A6EF15E2}"/>
              </a:ext>
            </a:extLst>
          </p:cNvPr>
          <p:cNvPicPr>
            <a:picLocks noChangeAspect="1"/>
          </p:cNvPicPr>
          <p:nvPr/>
        </p:nvPicPr>
        <p:blipFill>
          <a:blip r:embed="rId3"/>
          <a:stretch>
            <a:fillRect/>
          </a:stretch>
        </p:blipFill>
        <p:spPr>
          <a:xfrm>
            <a:off x="10275409" y="0"/>
            <a:ext cx="8012592" cy="10287000"/>
          </a:xfrm>
          <a:prstGeom prst="rect">
            <a:avLst/>
          </a:prstGeom>
        </p:spPr>
      </p:pic>
    </p:spTree>
    <p:extLst>
      <p:ext uri="{BB962C8B-B14F-4D97-AF65-F5344CB8AC3E}">
        <p14:creationId xmlns:p14="http://schemas.microsoft.com/office/powerpoint/2010/main" val="3085875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900EF-2943-AA09-82B5-3AD8F47E5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2E9D0A-ED18-6B8A-170C-362AC2F954F8}"/>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EDA5015-E36B-FB4A-2978-D3E4910D245D}"/>
              </a:ext>
            </a:extLst>
          </p:cNvPr>
          <p:cNvSpPr>
            <a:spLocks noGrp="1"/>
          </p:cNvSpPr>
          <p:nvPr>
            <p:ph type="body" idx="1"/>
          </p:nvPr>
        </p:nvSpPr>
        <p:spPr>
          <a:xfrm>
            <a:off x="362309" y="2138064"/>
            <a:ext cx="2691442" cy="7197000"/>
          </a:xfrm>
        </p:spPr>
        <p:txBody>
          <a:bodyPr/>
          <a:lstStyle/>
          <a:p>
            <a:pPr marL="0" indent="0">
              <a:buNone/>
            </a:pPr>
            <a:r>
              <a:rPr lang="en-US" sz="2800" dirty="0"/>
              <a:t>Also open Animation window</a:t>
            </a:r>
          </a:p>
        </p:txBody>
      </p:sp>
      <p:pic>
        <p:nvPicPr>
          <p:cNvPr id="5" name="Picture 4">
            <a:extLst>
              <a:ext uri="{FF2B5EF4-FFF2-40B4-BE49-F238E27FC236}">
                <a16:creationId xmlns:a16="http://schemas.microsoft.com/office/drawing/2014/main" id="{B53DFFD1-A384-AF16-9829-FFD4BD250790}"/>
              </a:ext>
            </a:extLst>
          </p:cNvPr>
          <p:cNvPicPr>
            <a:picLocks noChangeAspect="1"/>
          </p:cNvPicPr>
          <p:nvPr/>
        </p:nvPicPr>
        <p:blipFill>
          <a:blip r:embed="rId3"/>
          <a:stretch>
            <a:fillRect/>
          </a:stretch>
        </p:blipFill>
        <p:spPr>
          <a:xfrm>
            <a:off x="3191774" y="1837551"/>
            <a:ext cx="15096226" cy="8449449"/>
          </a:xfrm>
          <a:prstGeom prst="rect">
            <a:avLst/>
          </a:prstGeom>
        </p:spPr>
      </p:pic>
    </p:spTree>
    <p:extLst>
      <p:ext uri="{BB962C8B-B14F-4D97-AF65-F5344CB8AC3E}">
        <p14:creationId xmlns:p14="http://schemas.microsoft.com/office/powerpoint/2010/main" val="1975375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7614A-9890-FA2E-51BB-734692EE7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42CF32-CD4B-67EA-6EE0-B8C17F0DEBB8}"/>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0489392-6524-E6FF-740E-AC72674462FD}"/>
              </a:ext>
            </a:extLst>
          </p:cNvPr>
          <p:cNvSpPr>
            <a:spLocks noGrp="1"/>
          </p:cNvSpPr>
          <p:nvPr>
            <p:ph type="body" idx="1"/>
          </p:nvPr>
        </p:nvSpPr>
        <p:spPr/>
        <p:txBody>
          <a:bodyPr/>
          <a:lstStyle/>
          <a:p>
            <a:pPr algn="just"/>
            <a:r>
              <a:rPr lang="en-US" sz="4000" dirty="0"/>
              <a:t>Lets actually create a custom kickback animation for our pistol in our project window.</a:t>
            </a:r>
          </a:p>
          <a:p>
            <a:pPr algn="just"/>
            <a:r>
              <a:rPr lang="en-US" sz="4000" dirty="0"/>
              <a:t>In our Project window, in </a:t>
            </a:r>
            <a:r>
              <a:rPr lang="en-US" sz="4000" dirty="0" err="1"/>
              <a:t>ou</a:t>
            </a:r>
            <a:r>
              <a:rPr lang="en-US" sz="4000" dirty="0"/>
              <a:t> assets folder, create a new folder Animations.</a:t>
            </a:r>
          </a:p>
          <a:p>
            <a:pPr algn="just"/>
            <a:r>
              <a:rPr lang="en-US" sz="4000" dirty="0"/>
              <a:t>Inside that create a new folder called Weapon</a:t>
            </a:r>
          </a:p>
          <a:p>
            <a:pPr algn="just"/>
            <a:r>
              <a:rPr lang="en-US" sz="4000" dirty="0"/>
              <a:t>We’re going to need an animator to actually control the state of the animations that we’re using.</a:t>
            </a:r>
          </a:p>
          <a:p>
            <a:pPr algn="just"/>
            <a:r>
              <a:rPr lang="en-US" sz="4000" dirty="0"/>
              <a:t>And couple of different animations, one for when we’re just kind of idling, basically not doing anything.</a:t>
            </a:r>
          </a:p>
          <a:p>
            <a:pPr algn="just"/>
            <a:r>
              <a:rPr lang="en-US" sz="4000" dirty="0"/>
              <a:t>And then another one for when we’re actually shotting our gun.</a:t>
            </a:r>
          </a:p>
          <a:p>
            <a:pPr algn="just"/>
            <a:r>
              <a:rPr lang="en-US" sz="4000" dirty="0"/>
              <a:t>Create those inside of our weapon folder</a:t>
            </a:r>
          </a:p>
          <a:p>
            <a:pPr algn="just"/>
            <a:endParaRPr lang="en-US" sz="4000" dirty="0"/>
          </a:p>
        </p:txBody>
      </p:sp>
    </p:spTree>
    <p:extLst>
      <p:ext uri="{BB962C8B-B14F-4D97-AF65-F5344CB8AC3E}">
        <p14:creationId xmlns:p14="http://schemas.microsoft.com/office/powerpoint/2010/main" val="40027737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13F6-4655-DD82-8DC2-92C7ADD6E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1316F-CAB6-082F-5E35-B31191E03081}"/>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D1B54FE-8108-CA17-A3BD-C7CBB1847D2E}"/>
              </a:ext>
            </a:extLst>
          </p:cNvPr>
          <p:cNvSpPr>
            <a:spLocks noGrp="1"/>
          </p:cNvSpPr>
          <p:nvPr>
            <p:ph type="body" idx="1"/>
          </p:nvPr>
        </p:nvSpPr>
        <p:spPr>
          <a:xfrm>
            <a:off x="860028" y="2138064"/>
            <a:ext cx="8283972" cy="7197000"/>
          </a:xfrm>
        </p:spPr>
        <p:txBody>
          <a:bodyPr/>
          <a:lstStyle/>
          <a:p>
            <a:pPr marL="0" indent="0" algn="just">
              <a:buNone/>
            </a:pPr>
            <a:r>
              <a:rPr lang="en-US" sz="4000" dirty="0"/>
              <a:t>Inside the weapon folder, Right click </a:t>
            </a:r>
            <a:r>
              <a:rPr lang="en-US" sz="4000" dirty="0">
                <a:sym typeface="Wingdings" panose="05000000000000000000" pitchFamily="2" charset="2"/>
              </a:rPr>
              <a:t> Create  Animation  Animation controller</a:t>
            </a:r>
          </a:p>
          <a:p>
            <a:pPr marL="0" indent="0" algn="just">
              <a:buNone/>
            </a:pPr>
            <a:r>
              <a:rPr lang="en-US" sz="4000" dirty="0">
                <a:sym typeface="Wingdings" panose="05000000000000000000" pitchFamily="2" charset="2"/>
              </a:rPr>
              <a:t>Rename it to Weapon</a:t>
            </a:r>
            <a:endParaRPr lang="en-US" sz="4000" dirty="0"/>
          </a:p>
        </p:txBody>
      </p:sp>
      <p:pic>
        <p:nvPicPr>
          <p:cNvPr id="5" name="Picture 4">
            <a:extLst>
              <a:ext uri="{FF2B5EF4-FFF2-40B4-BE49-F238E27FC236}">
                <a16:creationId xmlns:a16="http://schemas.microsoft.com/office/drawing/2014/main" id="{9B051621-B5D5-4047-8C1B-2B0D8B10BA3F}"/>
              </a:ext>
            </a:extLst>
          </p:cNvPr>
          <p:cNvPicPr>
            <a:picLocks noChangeAspect="1"/>
          </p:cNvPicPr>
          <p:nvPr/>
        </p:nvPicPr>
        <p:blipFill>
          <a:blip r:embed="rId3"/>
          <a:stretch>
            <a:fillRect/>
          </a:stretch>
        </p:blipFill>
        <p:spPr>
          <a:xfrm>
            <a:off x="9717382" y="0"/>
            <a:ext cx="8570618" cy="10287000"/>
          </a:xfrm>
          <a:prstGeom prst="rect">
            <a:avLst/>
          </a:prstGeom>
        </p:spPr>
      </p:pic>
      <p:pic>
        <p:nvPicPr>
          <p:cNvPr id="7" name="Picture 6">
            <a:extLst>
              <a:ext uri="{FF2B5EF4-FFF2-40B4-BE49-F238E27FC236}">
                <a16:creationId xmlns:a16="http://schemas.microsoft.com/office/drawing/2014/main" id="{E4774247-2B3C-D237-88E8-F971DFFE291B}"/>
              </a:ext>
            </a:extLst>
          </p:cNvPr>
          <p:cNvPicPr>
            <a:picLocks noChangeAspect="1"/>
          </p:cNvPicPr>
          <p:nvPr/>
        </p:nvPicPr>
        <p:blipFill>
          <a:blip r:embed="rId4"/>
          <a:stretch>
            <a:fillRect/>
          </a:stretch>
        </p:blipFill>
        <p:spPr>
          <a:xfrm>
            <a:off x="2220685" y="5584924"/>
            <a:ext cx="6761155" cy="4702076"/>
          </a:xfrm>
          <a:prstGeom prst="rect">
            <a:avLst/>
          </a:prstGeom>
        </p:spPr>
      </p:pic>
    </p:spTree>
    <p:extLst>
      <p:ext uri="{BB962C8B-B14F-4D97-AF65-F5344CB8AC3E}">
        <p14:creationId xmlns:p14="http://schemas.microsoft.com/office/powerpoint/2010/main" val="494569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3FCDF-C561-E22F-DDBA-B431C640E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F6AE6-15AE-2842-7661-1F94DB751F40}"/>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F193528-72F2-2ED4-4CA4-B68FD340DCAF}"/>
              </a:ext>
            </a:extLst>
          </p:cNvPr>
          <p:cNvSpPr>
            <a:spLocks noGrp="1"/>
          </p:cNvSpPr>
          <p:nvPr>
            <p:ph type="body" idx="1"/>
          </p:nvPr>
        </p:nvSpPr>
        <p:spPr>
          <a:xfrm>
            <a:off x="860028" y="2138064"/>
            <a:ext cx="16905458" cy="7197000"/>
          </a:xfrm>
        </p:spPr>
        <p:txBody>
          <a:bodyPr/>
          <a:lstStyle/>
          <a:p>
            <a:pPr marL="0" indent="0">
              <a:buNone/>
            </a:pPr>
            <a:r>
              <a:rPr lang="en-US" sz="3600" dirty="0"/>
              <a:t>Create an animator component that we can attach this to.</a:t>
            </a:r>
          </a:p>
          <a:p>
            <a:pPr marL="0" indent="0">
              <a:buNone/>
            </a:pPr>
            <a:r>
              <a:rPr lang="en-US" sz="3600" dirty="0"/>
              <a:t>As we’ll use this same kind of animation for all of our other weapons – just a basic kickback motion. So, we’ll refactor a little bit in our hierarchy.</a:t>
            </a:r>
          </a:p>
          <a:p>
            <a:pPr marL="0" indent="0">
              <a:buNone/>
            </a:pPr>
            <a:r>
              <a:rPr lang="en-US" sz="3600" dirty="0"/>
              <a:t>Select Pistol and create a parent </a:t>
            </a:r>
            <a:r>
              <a:rPr lang="en-US" sz="3600" dirty="0" err="1"/>
              <a:t>GameObject</a:t>
            </a:r>
            <a:r>
              <a:rPr lang="en-US" sz="3600" dirty="0"/>
              <a:t> of Pistol and call it “Active Weapon”. </a:t>
            </a:r>
            <a:r>
              <a:rPr lang="en-US" sz="3600" dirty="0" err="1"/>
              <a:t>We’lll</a:t>
            </a:r>
            <a:r>
              <a:rPr lang="en-US" sz="3600" dirty="0"/>
              <a:t> actually create the animator component directly on this Active Weapon Game object. So we can animate this active weapon </a:t>
            </a:r>
            <a:r>
              <a:rPr lang="en-US" sz="3600" dirty="0" err="1"/>
              <a:t>gameobject</a:t>
            </a:r>
            <a:r>
              <a:rPr lang="en-US" sz="3600" dirty="0"/>
              <a:t> directly and it will go ahead and visually animate everything below it as well.</a:t>
            </a:r>
          </a:p>
        </p:txBody>
      </p:sp>
      <p:pic>
        <p:nvPicPr>
          <p:cNvPr id="5" name="Picture 4">
            <a:extLst>
              <a:ext uri="{FF2B5EF4-FFF2-40B4-BE49-F238E27FC236}">
                <a16:creationId xmlns:a16="http://schemas.microsoft.com/office/drawing/2014/main" id="{05CBF628-1F8E-675D-85A0-7FAC0D5D1739}"/>
              </a:ext>
            </a:extLst>
          </p:cNvPr>
          <p:cNvPicPr>
            <a:picLocks noChangeAspect="1"/>
          </p:cNvPicPr>
          <p:nvPr/>
        </p:nvPicPr>
        <p:blipFill>
          <a:blip r:embed="rId3"/>
          <a:srcRect/>
          <a:stretch/>
        </p:blipFill>
        <p:spPr>
          <a:xfrm>
            <a:off x="8689043" y="6997149"/>
            <a:ext cx="9598957" cy="2412436"/>
          </a:xfrm>
          <a:prstGeom prst="rect">
            <a:avLst/>
          </a:prstGeom>
        </p:spPr>
      </p:pic>
    </p:spTree>
    <p:extLst>
      <p:ext uri="{BB962C8B-B14F-4D97-AF65-F5344CB8AC3E}">
        <p14:creationId xmlns:p14="http://schemas.microsoft.com/office/powerpoint/2010/main" val="23907938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61FBE-92ED-22CA-D68D-F08A29BAD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95D28-0775-3642-EDB8-0D58017F5FEE}"/>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5CB168AC-DC63-7AD5-0257-397273D96532}"/>
              </a:ext>
            </a:extLst>
          </p:cNvPr>
          <p:cNvSpPr>
            <a:spLocks noGrp="1"/>
          </p:cNvSpPr>
          <p:nvPr>
            <p:ph type="body" idx="1"/>
          </p:nvPr>
        </p:nvSpPr>
        <p:spPr>
          <a:xfrm>
            <a:off x="860028" y="2138064"/>
            <a:ext cx="8283972" cy="7197000"/>
          </a:xfrm>
        </p:spPr>
        <p:txBody>
          <a:bodyPr/>
          <a:lstStyle/>
          <a:p>
            <a:pPr marL="0" indent="0">
              <a:buNone/>
            </a:pPr>
            <a:r>
              <a:rPr lang="en-US" sz="3200" dirty="0"/>
              <a:t>In the inspector window of Active Weapon, add an Animator component.</a:t>
            </a:r>
          </a:p>
          <a:p>
            <a:pPr marL="0" indent="0">
              <a:buNone/>
            </a:pPr>
            <a:endParaRPr lang="en-US" sz="3600" dirty="0"/>
          </a:p>
        </p:txBody>
      </p:sp>
      <p:pic>
        <p:nvPicPr>
          <p:cNvPr id="5" name="Picture 4">
            <a:extLst>
              <a:ext uri="{FF2B5EF4-FFF2-40B4-BE49-F238E27FC236}">
                <a16:creationId xmlns:a16="http://schemas.microsoft.com/office/drawing/2014/main" id="{0647ACDE-A387-D753-4D52-75775DDFE1A8}"/>
              </a:ext>
            </a:extLst>
          </p:cNvPr>
          <p:cNvPicPr>
            <a:picLocks noChangeAspect="1"/>
          </p:cNvPicPr>
          <p:nvPr/>
        </p:nvPicPr>
        <p:blipFill>
          <a:blip r:embed="rId2"/>
          <a:stretch>
            <a:fillRect/>
          </a:stretch>
        </p:blipFill>
        <p:spPr>
          <a:xfrm>
            <a:off x="9775893" y="1275907"/>
            <a:ext cx="8512108" cy="9011093"/>
          </a:xfrm>
          <a:prstGeom prst="rect">
            <a:avLst/>
          </a:prstGeom>
        </p:spPr>
      </p:pic>
    </p:spTree>
    <p:extLst>
      <p:ext uri="{BB962C8B-B14F-4D97-AF65-F5344CB8AC3E}">
        <p14:creationId xmlns:p14="http://schemas.microsoft.com/office/powerpoint/2010/main" val="4202581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E7D7-F8C9-3F2A-6175-3FC2EA395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82188-9C97-B9A1-0A7D-6C206DE41634}"/>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C5467F8C-D56E-0518-2196-8DF08EDD9284}"/>
              </a:ext>
            </a:extLst>
          </p:cNvPr>
          <p:cNvSpPr>
            <a:spLocks noGrp="1"/>
          </p:cNvSpPr>
          <p:nvPr>
            <p:ph type="body" idx="1"/>
          </p:nvPr>
        </p:nvSpPr>
        <p:spPr>
          <a:xfrm>
            <a:off x="860028" y="2138064"/>
            <a:ext cx="8283972" cy="7197000"/>
          </a:xfrm>
        </p:spPr>
        <p:txBody>
          <a:bodyPr/>
          <a:lstStyle/>
          <a:p>
            <a:pPr marL="0" indent="0">
              <a:buNone/>
            </a:pPr>
            <a:r>
              <a:rPr lang="en-US" sz="3200" dirty="0"/>
              <a:t>Drop in the Weapon Controller</a:t>
            </a:r>
            <a:endParaRPr lang="en-US" sz="3600" dirty="0"/>
          </a:p>
        </p:txBody>
      </p:sp>
      <p:pic>
        <p:nvPicPr>
          <p:cNvPr id="7" name="Picture 6">
            <a:extLst>
              <a:ext uri="{FF2B5EF4-FFF2-40B4-BE49-F238E27FC236}">
                <a16:creationId xmlns:a16="http://schemas.microsoft.com/office/drawing/2014/main" id="{46F98D12-6EA3-C716-F573-45B53184E789}"/>
              </a:ext>
            </a:extLst>
          </p:cNvPr>
          <p:cNvPicPr>
            <a:picLocks noChangeAspect="1"/>
          </p:cNvPicPr>
          <p:nvPr/>
        </p:nvPicPr>
        <p:blipFill>
          <a:blip r:embed="rId2"/>
          <a:stretch>
            <a:fillRect/>
          </a:stretch>
        </p:blipFill>
        <p:spPr>
          <a:xfrm>
            <a:off x="137357" y="4061637"/>
            <a:ext cx="18150643" cy="6225363"/>
          </a:xfrm>
          <a:prstGeom prst="rect">
            <a:avLst/>
          </a:prstGeom>
        </p:spPr>
      </p:pic>
      <p:grpSp>
        <p:nvGrpSpPr>
          <p:cNvPr id="9" name="Group 8">
            <a:extLst>
              <a:ext uri="{FF2B5EF4-FFF2-40B4-BE49-F238E27FC236}">
                <a16:creationId xmlns:a16="http://schemas.microsoft.com/office/drawing/2014/main" id="{80F34CEC-3E39-9130-B1F6-EF7A447E1DDF}"/>
              </a:ext>
            </a:extLst>
          </p:cNvPr>
          <p:cNvGrpSpPr/>
          <p:nvPr/>
        </p:nvGrpSpPr>
        <p:grpSpPr>
          <a:xfrm>
            <a:off x="1481953" y="4635377"/>
            <a:ext cx="13042080" cy="4765680"/>
            <a:chOff x="1481953" y="4635377"/>
            <a:chExt cx="13042080" cy="4765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206D262-41CB-B953-741F-870FCF31923D}"/>
                    </a:ext>
                  </a:extLst>
                </p14:cNvPr>
                <p14:cNvContentPartPr/>
                <p14:nvPr/>
              </p14:nvContentPartPr>
              <p14:xfrm>
                <a:off x="1481953" y="4827257"/>
                <a:ext cx="12830040" cy="4573800"/>
              </p14:xfrm>
            </p:contentPart>
          </mc:Choice>
          <mc:Fallback xmlns="">
            <p:pic>
              <p:nvPicPr>
                <p:cNvPr id="6" name="Ink 5">
                  <a:extLst>
                    <a:ext uri="{FF2B5EF4-FFF2-40B4-BE49-F238E27FC236}">
                      <a16:creationId xmlns:a16="http://schemas.microsoft.com/office/drawing/2014/main" id="{9206D262-41CB-B953-741F-870FCF31923D}"/>
                    </a:ext>
                  </a:extLst>
                </p:cNvPr>
                <p:cNvPicPr/>
                <p:nvPr/>
              </p:nvPicPr>
              <p:blipFill>
                <a:blip r:embed="rId4"/>
                <a:stretch>
                  <a:fillRect/>
                </a:stretch>
              </p:blipFill>
              <p:spPr>
                <a:xfrm>
                  <a:off x="1445953" y="4791257"/>
                  <a:ext cx="12901680" cy="464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B75A74A-EFDF-97C9-2990-5196A6AF15B8}"/>
                    </a:ext>
                  </a:extLst>
                </p14:cNvPr>
                <p14:cNvContentPartPr/>
                <p14:nvPr/>
              </p14:nvContentPartPr>
              <p14:xfrm>
                <a:off x="14111833" y="4635377"/>
                <a:ext cx="412200" cy="515160"/>
              </p14:xfrm>
            </p:contentPart>
          </mc:Choice>
          <mc:Fallback xmlns="">
            <p:pic>
              <p:nvPicPr>
                <p:cNvPr id="8" name="Ink 7">
                  <a:extLst>
                    <a:ext uri="{FF2B5EF4-FFF2-40B4-BE49-F238E27FC236}">
                      <a16:creationId xmlns:a16="http://schemas.microsoft.com/office/drawing/2014/main" id="{BB75A74A-EFDF-97C9-2990-5196A6AF15B8}"/>
                    </a:ext>
                  </a:extLst>
                </p:cNvPr>
                <p:cNvPicPr/>
                <p:nvPr/>
              </p:nvPicPr>
              <p:blipFill>
                <a:blip r:embed="rId6"/>
                <a:stretch>
                  <a:fillRect/>
                </a:stretch>
              </p:blipFill>
              <p:spPr>
                <a:xfrm>
                  <a:off x="14076193" y="4599737"/>
                  <a:ext cx="483840" cy="586800"/>
                </a:xfrm>
                <a:prstGeom prst="rect">
                  <a:avLst/>
                </a:prstGeom>
              </p:spPr>
            </p:pic>
          </mc:Fallback>
        </mc:AlternateContent>
      </p:grpSp>
    </p:spTree>
    <p:extLst>
      <p:ext uri="{BB962C8B-B14F-4D97-AF65-F5344CB8AC3E}">
        <p14:creationId xmlns:p14="http://schemas.microsoft.com/office/powerpoint/2010/main" val="3501140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6444D-460B-8B9E-9828-C890B27F2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B1132-0080-A2AE-596A-78DE6CDE1EF1}"/>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64DC0C8B-B2F9-90E2-33B9-B1B968E182E6}"/>
              </a:ext>
            </a:extLst>
          </p:cNvPr>
          <p:cNvSpPr>
            <a:spLocks noGrp="1"/>
          </p:cNvSpPr>
          <p:nvPr>
            <p:ph type="body" idx="1"/>
          </p:nvPr>
        </p:nvSpPr>
        <p:spPr/>
        <p:txBody>
          <a:bodyPr/>
          <a:lstStyle/>
          <a:p>
            <a:r>
              <a:rPr lang="en-US" sz="3600" dirty="0"/>
              <a:t>Once my Active Weapon in hierarchy is selected we can navigate to our Animator window and see what animation states I’m using inside of this animator attached to this </a:t>
            </a:r>
            <a:r>
              <a:rPr lang="en-US" sz="3600" dirty="0" err="1"/>
              <a:t>GameObject</a:t>
            </a:r>
            <a:r>
              <a:rPr lang="en-US" sz="3600" dirty="0"/>
              <a:t>.</a:t>
            </a:r>
          </a:p>
          <a:p>
            <a:endParaRPr lang="en-US" sz="3600" dirty="0"/>
          </a:p>
        </p:txBody>
      </p:sp>
      <p:pic>
        <p:nvPicPr>
          <p:cNvPr id="5" name="Picture 4">
            <a:extLst>
              <a:ext uri="{FF2B5EF4-FFF2-40B4-BE49-F238E27FC236}">
                <a16:creationId xmlns:a16="http://schemas.microsoft.com/office/drawing/2014/main" id="{D26DD2E2-FEF4-C3FB-3B8C-577C8B8EA9CF}"/>
              </a:ext>
            </a:extLst>
          </p:cNvPr>
          <p:cNvPicPr>
            <a:picLocks noChangeAspect="1"/>
          </p:cNvPicPr>
          <p:nvPr/>
        </p:nvPicPr>
        <p:blipFill>
          <a:blip r:embed="rId2"/>
          <a:stretch>
            <a:fillRect/>
          </a:stretch>
        </p:blipFill>
        <p:spPr>
          <a:xfrm>
            <a:off x="860028" y="4599539"/>
            <a:ext cx="16682929" cy="5472337"/>
          </a:xfrm>
          <a:prstGeom prst="rect">
            <a:avLst/>
          </a:prstGeom>
        </p:spPr>
      </p:pic>
    </p:spTree>
    <p:extLst>
      <p:ext uri="{BB962C8B-B14F-4D97-AF65-F5344CB8AC3E}">
        <p14:creationId xmlns:p14="http://schemas.microsoft.com/office/powerpoint/2010/main" val="15051062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D0D9E-31A3-924F-764B-AEB7B907D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598F7-1E74-0C14-658F-4E9E9570193F}"/>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E7F8D69-4369-55C5-8A2C-33FEFE7FFF1C}"/>
              </a:ext>
            </a:extLst>
          </p:cNvPr>
          <p:cNvSpPr>
            <a:spLocks noGrp="1"/>
          </p:cNvSpPr>
          <p:nvPr>
            <p:ph type="body" idx="1"/>
          </p:nvPr>
        </p:nvSpPr>
        <p:spPr/>
        <p:txBody>
          <a:bodyPr/>
          <a:lstStyle/>
          <a:p>
            <a:r>
              <a:rPr lang="en-US" sz="3600" dirty="0"/>
              <a:t>Lets create a couple of animations that we can use. </a:t>
            </a:r>
          </a:p>
          <a:p>
            <a:r>
              <a:rPr lang="en-US" sz="3600" dirty="0"/>
              <a:t>In our Project window, inside of our Weapon folder. </a:t>
            </a:r>
          </a:p>
          <a:p>
            <a:r>
              <a:rPr lang="en-US" sz="3600" dirty="0"/>
              <a:t>Right Click </a:t>
            </a:r>
            <a:r>
              <a:rPr lang="en-US" sz="3600" dirty="0">
                <a:sym typeface="Wingdings" panose="05000000000000000000" pitchFamily="2" charset="2"/>
              </a:rPr>
              <a:t> Create  Animation  Animation Clip</a:t>
            </a:r>
          </a:p>
          <a:p>
            <a:r>
              <a:rPr lang="en-US" sz="3600" dirty="0">
                <a:sym typeface="Wingdings" panose="05000000000000000000" pitchFamily="2" charset="2"/>
              </a:rPr>
              <a:t>Call it idle</a:t>
            </a:r>
          </a:p>
          <a:p>
            <a:r>
              <a:rPr lang="en-US" sz="3600" dirty="0">
                <a:sym typeface="Wingdings" panose="05000000000000000000" pitchFamily="2" charset="2"/>
              </a:rPr>
              <a:t>And create another animation clip “Shoot”</a:t>
            </a:r>
            <a:endParaRPr lang="en-US" sz="3600" dirty="0"/>
          </a:p>
        </p:txBody>
      </p:sp>
      <p:pic>
        <p:nvPicPr>
          <p:cNvPr id="6" name="Picture 5">
            <a:extLst>
              <a:ext uri="{FF2B5EF4-FFF2-40B4-BE49-F238E27FC236}">
                <a16:creationId xmlns:a16="http://schemas.microsoft.com/office/drawing/2014/main" id="{5A001A6E-768D-1FCB-CCAE-6983C4B35C18}"/>
              </a:ext>
            </a:extLst>
          </p:cNvPr>
          <p:cNvPicPr>
            <a:picLocks noChangeAspect="1"/>
          </p:cNvPicPr>
          <p:nvPr/>
        </p:nvPicPr>
        <p:blipFill>
          <a:blip r:embed="rId3"/>
          <a:stretch>
            <a:fillRect/>
          </a:stretch>
        </p:blipFill>
        <p:spPr>
          <a:xfrm>
            <a:off x="0" y="5614749"/>
            <a:ext cx="15218968" cy="4672251"/>
          </a:xfrm>
          <a:prstGeom prst="rect">
            <a:avLst/>
          </a:prstGeom>
        </p:spPr>
      </p:pic>
      <p:pic>
        <p:nvPicPr>
          <p:cNvPr id="9" name="Picture 8">
            <a:extLst>
              <a:ext uri="{FF2B5EF4-FFF2-40B4-BE49-F238E27FC236}">
                <a16:creationId xmlns:a16="http://schemas.microsoft.com/office/drawing/2014/main" id="{8ED16E4B-998E-ACDD-1941-253AF08D3DC3}"/>
              </a:ext>
            </a:extLst>
          </p:cNvPr>
          <p:cNvPicPr>
            <a:picLocks noChangeAspect="1"/>
          </p:cNvPicPr>
          <p:nvPr/>
        </p:nvPicPr>
        <p:blipFill>
          <a:blip r:embed="rId4"/>
          <a:stretch>
            <a:fillRect/>
          </a:stretch>
        </p:blipFill>
        <p:spPr>
          <a:xfrm>
            <a:off x="11728982" y="18233"/>
            <a:ext cx="6635073" cy="2958884"/>
          </a:xfrm>
          <a:prstGeom prst="rect">
            <a:avLst/>
          </a:prstGeom>
        </p:spPr>
      </p:pic>
    </p:spTree>
    <p:extLst>
      <p:ext uri="{BB962C8B-B14F-4D97-AF65-F5344CB8AC3E}">
        <p14:creationId xmlns:p14="http://schemas.microsoft.com/office/powerpoint/2010/main" val="38856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3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p:cNvSpPr txBox="1">
            <a:spLocks noGrp="1"/>
          </p:cNvSpPr>
          <p:nvPr>
            <p:ph type="body" idx="1"/>
          </p:nvPr>
        </p:nvSpPr>
        <p:spPr>
          <a:xfrm>
            <a:off x="860025" y="2138075"/>
            <a:ext cx="10112775" cy="7197000"/>
          </a:xfrm>
          <a:prstGeom prst="rect">
            <a:avLst/>
          </a:prstGeom>
        </p:spPr>
        <p:txBody>
          <a:bodyPr spcFirstLastPara="1" wrap="square" lIns="182850" tIns="182850" rIns="182850" bIns="182850" anchor="t" anchorCtr="0">
            <a:noAutofit/>
          </a:bodyPr>
          <a:lstStyle/>
          <a:p>
            <a:pPr lvl="1" indent="-508000">
              <a:buClr>
                <a:schemeClr val="lt1"/>
              </a:buClr>
              <a:buSzPts val="4400"/>
              <a:buChar char="●"/>
            </a:pPr>
            <a:r>
              <a:rPr lang="en-US" sz="3800" dirty="0">
                <a:solidFill>
                  <a:schemeClr val="lt1"/>
                </a:solidFill>
              </a:rPr>
              <a:t>Head over to the Unity Asset Store</a:t>
            </a:r>
          </a:p>
          <a:p>
            <a:pPr lvl="1" indent="-508000">
              <a:buClr>
                <a:schemeClr val="lt1"/>
              </a:buClr>
              <a:buSzPts val="4400"/>
              <a:buChar char="●"/>
            </a:pPr>
            <a:r>
              <a:rPr lang="en-US" sz="3800" dirty="0">
                <a:solidFill>
                  <a:schemeClr val="lt1"/>
                </a:solidFill>
                <a:hlinkClick r:id="rId3"/>
              </a:rPr>
              <a:t>https://assetstore.unity.com/packages/essentials/starter-assets-firstperson-updates-in-new-charactercontroller-pa-196525</a:t>
            </a:r>
            <a:endParaRPr lang="en-US" sz="3800" dirty="0">
              <a:solidFill>
                <a:schemeClr val="lt1"/>
              </a:solidFill>
            </a:endParaRPr>
          </a:p>
          <a:p>
            <a:pPr lvl="1" indent="-508000">
              <a:buClr>
                <a:schemeClr val="lt1"/>
              </a:buClr>
              <a:buSzPts val="4400"/>
              <a:buChar char="●"/>
            </a:pPr>
            <a:r>
              <a:rPr lang="en-US" sz="3800" dirty="0">
                <a:solidFill>
                  <a:schemeClr val="lt1"/>
                </a:solidFill>
              </a:rPr>
              <a:t>Click on </a:t>
            </a:r>
            <a:r>
              <a:rPr lang="en-US" sz="3800" b="1" dirty="0">
                <a:solidFill>
                  <a:schemeClr val="lt1"/>
                </a:solidFill>
              </a:rPr>
              <a:t>Add to my Assets, Open in Unity</a:t>
            </a:r>
          </a:p>
          <a:p>
            <a:pPr lvl="1" indent="-508000">
              <a:buClr>
                <a:schemeClr val="lt1"/>
              </a:buClr>
              <a:buSzPts val="4400"/>
              <a:buChar char="●"/>
            </a:pPr>
            <a:r>
              <a:rPr lang="en-US" sz="3800" b="1" dirty="0">
                <a:solidFill>
                  <a:schemeClr val="lt1"/>
                </a:solidFill>
              </a:rPr>
              <a:t>Click on Download </a:t>
            </a:r>
            <a:r>
              <a:rPr lang="en-US" sz="3800" b="1" dirty="0">
                <a:solidFill>
                  <a:schemeClr val="lt1"/>
                </a:solidFill>
                <a:sym typeface="Wingdings" panose="05000000000000000000" pitchFamily="2" charset="2"/>
              </a:rPr>
              <a:t> Import</a:t>
            </a:r>
          </a:p>
          <a:p>
            <a:pPr lvl="2" indent="-508000">
              <a:buClr>
                <a:schemeClr val="lt1"/>
              </a:buClr>
              <a:buSzPts val="4400"/>
              <a:buChar char="●"/>
            </a:pPr>
            <a:r>
              <a:rPr lang="en-US" sz="3800" b="1" dirty="0">
                <a:solidFill>
                  <a:schemeClr val="lt1"/>
                </a:solidFill>
                <a:sym typeface="Wingdings" panose="05000000000000000000" pitchFamily="2" charset="2"/>
              </a:rPr>
              <a:t>Install/Upgrade if you see a warning message</a:t>
            </a:r>
          </a:p>
          <a:p>
            <a:pPr lvl="1" indent="-508000">
              <a:buClr>
                <a:schemeClr val="lt1"/>
              </a:buClr>
              <a:buSzPts val="4400"/>
              <a:buChar char="●"/>
            </a:pPr>
            <a:r>
              <a:rPr lang="en-US" sz="3800" b="1" dirty="0">
                <a:solidFill>
                  <a:schemeClr val="lt1"/>
                </a:solidFill>
                <a:sym typeface="Wingdings" panose="05000000000000000000" pitchFamily="2" charset="2"/>
              </a:rPr>
              <a:t>Click on Import</a:t>
            </a:r>
          </a:p>
          <a:p>
            <a:pPr lvl="2" indent="-508000">
              <a:buClr>
                <a:schemeClr val="lt1"/>
              </a:buClr>
              <a:buSzPts val="4400"/>
              <a:buChar char="●"/>
            </a:pPr>
            <a:endParaRPr lang="en-US" sz="3800" b="1" dirty="0">
              <a:solidFill>
                <a:schemeClr val="lt1"/>
              </a:solidFill>
            </a:endParaRPr>
          </a:p>
          <a:p>
            <a:pPr lvl="1" indent="-508000">
              <a:buClr>
                <a:schemeClr val="lt1"/>
              </a:buClr>
              <a:buSzPts val="4400"/>
              <a:buChar char="●"/>
            </a:pPr>
            <a:endParaRPr lang="en-US" sz="3800" dirty="0">
              <a:solidFill>
                <a:schemeClr val="lt1"/>
              </a:solidFill>
            </a:endParaRPr>
          </a:p>
        </p:txBody>
      </p:sp>
      <p:pic>
        <p:nvPicPr>
          <p:cNvPr id="3" name="Picture 2">
            <a:extLst>
              <a:ext uri="{FF2B5EF4-FFF2-40B4-BE49-F238E27FC236}">
                <a16:creationId xmlns:a16="http://schemas.microsoft.com/office/drawing/2014/main" id="{6A3CABCD-5C6B-E7C8-AE7D-6F14DF717C9D}"/>
              </a:ext>
            </a:extLst>
          </p:cNvPr>
          <p:cNvPicPr>
            <a:picLocks noChangeAspect="1"/>
          </p:cNvPicPr>
          <p:nvPr/>
        </p:nvPicPr>
        <p:blipFill>
          <a:blip r:embed="rId4"/>
          <a:stretch>
            <a:fillRect/>
          </a:stretch>
        </p:blipFill>
        <p:spPr>
          <a:xfrm>
            <a:off x="11167216" y="2743201"/>
            <a:ext cx="7120784" cy="754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A84B6-DD5F-FB8E-1F8D-1A0285706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37CC3-4FF2-CAD0-4CBF-13603D5708B4}"/>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5897D3F0-F85A-1978-9929-D046B44158F1}"/>
              </a:ext>
            </a:extLst>
          </p:cNvPr>
          <p:cNvSpPr>
            <a:spLocks noGrp="1"/>
          </p:cNvSpPr>
          <p:nvPr>
            <p:ph type="body" idx="1"/>
          </p:nvPr>
        </p:nvSpPr>
        <p:spPr>
          <a:xfrm>
            <a:off x="860028" y="2138064"/>
            <a:ext cx="16644000" cy="7197000"/>
          </a:xfrm>
        </p:spPr>
        <p:txBody>
          <a:bodyPr/>
          <a:lstStyle/>
          <a:p>
            <a:pPr marL="0" indent="0">
              <a:buNone/>
            </a:pPr>
            <a:r>
              <a:rPr lang="en-US" sz="3200" dirty="0"/>
              <a:t>Drop the idle animation first in animator window</a:t>
            </a:r>
          </a:p>
          <a:p>
            <a:pPr marL="0" indent="0">
              <a:buNone/>
            </a:pPr>
            <a:r>
              <a:rPr lang="en-US" sz="3200" dirty="0"/>
              <a:t>The animation you drag in first will be the one that actually has this default transition line signified by this orange color.</a:t>
            </a:r>
          </a:p>
          <a:p>
            <a:pPr marL="0" indent="0">
              <a:buNone/>
            </a:pPr>
            <a:r>
              <a:rPr lang="en-US" sz="3200" dirty="0"/>
              <a:t>Drag in shoot animation too.</a:t>
            </a:r>
          </a:p>
          <a:p>
            <a:pPr marL="0" indent="0">
              <a:buNone/>
            </a:pPr>
            <a:endParaRPr lang="en-US" sz="3200" dirty="0"/>
          </a:p>
        </p:txBody>
      </p:sp>
      <p:pic>
        <p:nvPicPr>
          <p:cNvPr id="11" name="Picture 10">
            <a:extLst>
              <a:ext uri="{FF2B5EF4-FFF2-40B4-BE49-F238E27FC236}">
                <a16:creationId xmlns:a16="http://schemas.microsoft.com/office/drawing/2014/main" id="{BE5DB771-4835-37B5-0D6E-39F12DE6FA3E}"/>
              </a:ext>
            </a:extLst>
          </p:cNvPr>
          <p:cNvPicPr>
            <a:picLocks noChangeAspect="1"/>
          </p:cNvPicPr>
          <p:nvPr/>
        </p:nvPicPr>
        <p:blipFill>
          <a:blip r:embed="rId3"/>
          <a:stretch>
            <a:fillRect/>
          </a:stretch>
        </p:blipFill>
        <p:spPr>
          <a:xfrm>
            <a:off x="4614530" y="4591306"/>
            <a:ext cx="13673470" cy="5695694"/>
          </a:xfrm>
          <a:prstGeom prst="rect">
            <a:avLst/>
          </a:prstGeom>
        </p:spPr>
      </p:pic>
    </p:spTree>
    <p:extLst>
      <p:ext uri="{BB962C8B-B14F-4D97-AF65-F5344CB8AC3E}">
        <p14:creationId xmlns:p14="http://schemas.microsoft.com/office/powerpoint/2010/main" val="37435055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9B96-BF7F-E57D-7D16-E6DBDEA2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21FD7-659A-32EF-CB8E-F8C71A6D55E9}"/>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088DEA0-974C-014A-ABDA-5D3E2288E4FC}"/>
              </a:ext>
            </a:extLst>
          </p:cNvPr>
          <p:cNvSpPr>
            <a:spLocks noGrp="1"/>
          </p:cNvSpPr>
          <p:nvPr>
            <p:ph type="body" idx="1"/>
          </p:nvPr>
        </p:nvSpPr>
        <p:spPr/>
        <p:txBody>
          <a:bodyPr/>
          <a:lstStyle/>
          <a:p>
            <a:r>
              <a:rPr lang="en-US" sz="4000" dirty="0"/>
              <a:t>You can right click on the animation clip you dropped and can make a transition</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marL="0" indent="0">
              <a:buNone/>
            </a:pPr>
            <a:r>
              <a:rPr lang="en-US" sz="4000" dirty="0"/>
              <a:t>Create some sort of parameter is probably a trigger or a bool and then transition between these two.</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p:txBody>
      </p:sp>
      <p:pic>
        <p:nvPicPr>
          <p:cNvPr id="5" name="Picture 4">
            <a:extLst>
              <a:ext uri="{FF2B5EF4-FFF2-40B4-BE49-F238E27FC236}">
                <a16:creationId xmlns:a16="http://schemas.microsoft.com/office/drawing/2014/main" id="{3D9B0804-F18F-96F8-11EA-37F84455CA63}"/>
              </a:ext>
            </a:extLst>
          </p:cNvPr>
          <p:cNvPicPr>
            <a:picLocks noChangeAspect="1"/>
          </p:cNvPicPr>
          <p:nvPr/>
        </p:nvPicPr>
        <p:blipFill>
          <a:blip r:embed="rId2"/>
          <a:stretch>
            <a:fillRect/>
          </a:stretch>
        </p:blipFill>
        <p:spPr>
          <a:xfrm>
            <a:off x="13318872" y="3031222"/>
            <a:ext cx="4753638" cy="3467584"/>
          </a:xfrm>
          <a:prstGeom prst="rect">
            <a:avLst/>
          </a:prstGeom>
        </p:spPr>
      </p:pic>
      <p:pic>
        <p:nvPicPr>
          <p:cNvPr id="7" name="Picture 6">
            <a:extLst>
              <a:ext uri="{FF2B5EF4-FFF2-40B4-BE49-F238E27FC236}">
                <a16:creationId xmlns:a16="http://schemas.microsoft.com/office/drawing/2014/main" id="{2F5507E2-E3DA-89FD-101E-088021627F10}"/>
              </a:ext>
            </a:extLst>
          </p:cNvPr>
          <p:cNvPicPr>
            <a:picLocks noChangeAspect="1"/>
          </p:cNvPicPr>
          <p:nvPr/>
        </p:nvPicPr>
        <p:blipFill>
          <a:blip r:embed="rId3"/>
          <a:stretch>
            <a:fillRect/>
          </a:stretch>
        </p:blipFill>
        <p:spPr>
          <a:xfrm>
            <a:off x="0" y="4255231"/>
            <a:ext cx="12795279" cy="389370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49AE604-0784-B32E-D6E2-936494FE9EF8}"/>
                  </a:ext>
                </a:extLst>
              </p14:cNvPr>
              <p14:cNvContentPartPr/>
              <p14:nvPr/>
            </p14:nvContentPartPr>
            <p14:xfrm>
              <a:off x="1139461" y="5023540"/>
              <a:ext cx="864720" cy="3886560"/>
            </p14:xfrm>
          </p:contentPart>
        </mc:Choice>
        <mc:Fallback xmlns="">
          <p:pic>
            <p:nvPicPr>
              <p:cNvPr id="8" name="Ink 7">
                <a:extLst>
                  <a:ext uri="{FF2B5EF4-FFF2-40B4-BE49-F238E27FC236}">
                    <a16:creationId xmlns:a16="http://schemas.microsoft.com/office/drawing/2014/main" id="{549AE604-0784-B32E-D6E2-936494FE9EF8}"/>
                  </a:ext>
                </a:extLst>
              </p:cNvPr>
              <p:cNvPicPr/>
              <p:nvPr/>
            </p:nvPicPr>
            <p:blipFill>
              <a:blip r:embed="rId5"/>
              <a:stretch>
                <a:fillRect/>
              </a:stretch>
            </p:blipFill>
            <p:spPr>
              <a:xfrm>
                <a:off x="1103461" y="4987900"/>
                <a:ext cx="936360" cy="3958200"/>
              </a:xfrm>
              <a:prstGeom prst="rect">
                <a:avLst/>
              </a:prstGeom>
            </p:spPr>
          </p:pic>
        </mc:Fallback>
      </mc:AlternateContent>
    </p:spTree>
    <p:extLst>
      <p:ext uri="{BB962C8B-B14F-4D97-AF65-F5344CB8AC3E}">
        <p14:creationId xmlns:p14="http://schemas.microsoft.com/office/powerpoint/2010/main" val="11150545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F12C-529B-1330-B709-95F7B11F7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41F7C-528B-9DCD-EB82-E160EEBD22A4}"/>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1D79E260-B693-41D9-AE8F-C86D868473EB}"/>
              </a:ext>
            </a:extLst>
          </p:cNvPr>
          <p:cNvSpPr>
            <a:spLocks noGrp="1"/>
          </p:cNvSpPr>
          <p:nvPr>
            <p:ph type="body" idx="1"/>
          </p:nvPr>
        </p:nvSpPr>
        <p:spPr/>
        <p:txBody>
          <a:bodyPr/>
          <a:lstStyle/>
          <a:p>
            <a:r>
              <a:rPr lang="en-US" sz="3200" dirty="0"/>
              <a:t>But here is a shortcut for our case.</a:t>
            </a:r>
          </a:p>
          <a:p>
            <a:r>
              <a:rPr lang="en-US" sz="3200" dirty="0"/>
              <a:t>Click the transition that we just added and delete it entirely</a:t>
            </a:r>
          </a:p>
          <a:p>
            <a:r>
              <a:rPr lang="en-US" sz="3200" dirty="0"/>
              <a:t>We’ll do that trick with our code.</a:t>
            </a:r>
          </a:p>
          <a:p>
            <a:endParaRPr lang="en-US" sz="3200" dirty="0"/>
          </a:p>
          <a:p>
            <a:r>
              <a:rPr lang="en-US" sz="3200" dirty="0"/>
              <a:t>Open up the animation window and now with my active weapon selected, we can actually now use this drop down for the animation clip we just added.</a:t>
            </a:r>
          </a:p>
          <a:p>
            <a:r>
              <a:rPr lang="en-US" sz="3200" dirty="0"/>
              <a:t>Click on Shoot so we can record a shoot animation.</a:t>
            </a:r>
          </a:p>
        </p:txBody>
      </p:sp>
      <p:pic>
        <p:nvPicPr>
          <p:cNvPr id="5" name="Picture 4">
            <a:extLst>
              <a:ext uri="{FF2B5EF4-FFF2-40B4-BE49-F238E27FC236}">
                <a16:creationId xmlns:a16="http://schemas.microsoft.com/office/drawing/2014/main" id="{481EB052-435B-45B8-BFC1-D02A57B9AF55}"/>
              </a:ext>
            </a:extLst>
          </p:cNvPr>
          <p:cNvPicPr>
            <a:picLocks noChangeAspect="1"/>
          </p:cNvPicPr>
          <p:nvPr/>
        </p:nvPicPr>
        <p:blipFill>
          <a:blip r:embed="rId2"/>
          <a:stretch>
            <a:fillRect/>
          </a:stretch>
        </p:blipFill>
        <p:spPr>
          <a:xfrm>
            <a:off x="11970861" y="94151"/>
            <a:ext cx="6317140" cy="2960334"/>
          </a:xfrm>
          <a:prstGeom prst="rect">
            <a:avLst/>
          </a:prstGeom>
        </p:spPr>
      </p:pic>
      <p:pic>
        <p:nvPicPr>
          <p:cNvPr id="7" name="Picture 6">
            <a:extLst>
              <a:ext uri="{FF2B5EF4-FFF2-40B4-BE49-F238E27FC236}">
                <a16:creationId xmlns:a16="http://schemas.microsoft.com/office/drawing/2014/main" id="{4AF15766-9977-0A41-1F84-616FB61CE9CF}"/>
              </a:ext>
            </a:extLst>
          </p:cNvPr>
          <p:cNvPicPr>
            <a:picLocks noChangeAspect="1"/>
          </p:cNvPicPr>
          <p:nvPr/>
        </p:nvPicPr>
        <p:blipFill>
          <a:blip r:embed="rId3"/>
          <a:stretch>
            <a:fillRect/>
          </a:stretch>
        </p:blipFill>
        <p:spPr>
          <a:xfrm>
            <a:off x="11025489" y="5875506"/>
            <a:ext cx="7262511" cy="4386379"/>
          </a:xfrm>
          <a:prstGeom prst="rect">
            <a:avLst/>
          </a:prstGeom>
        </p:spPr>
      </p:pic>
      <p:pic>
        <p:nvPicPr>
          <p:cNvPr id="9" name="Picture 8">
            <a:extLst>
              <a:ext uri="{FF2B5EF4-FFF2-40B4-BE49-F238E27FC236}">
                <a16:creationId xmlns:a16="http://schemas.microsoft.com/office/drawing/2014/main" id="{11F32FA7-E28D-8542-4379-E391C0A2071F}"/>
              </a:ext>
            </a:extLst>
          </p:cNvPr>
          <p:cNvPicPr>
            <a:picLocks noChangeAspect="1"/>
          </p:cNvPicPr>
          <p:nvPr/>
        </p:nvPicPr>
        <p:blipFill>
          <a:blip r:embed="rId4"/>
          <a:stretch>
            <a:fillRect/>
          </a:stretch>
        </p:blipFill>
        <p:spPr>
          <a:xfrm>
            <a:off x="1311925" y="6392714"/>
            <a:ext cx="4630833" cy="3512443"/>
          </a:xfrm>
          <a:prstGeom prst="rect">
            <a:avLst/>
          </a:prstGeom>
        </p:spPr>
      </p:pic>
    </p:spTree>
    <p:extLst>
      <p:ext uri="{BB962C8B-B14F-4D97-AF65-F5344CB8AC3E}">
        <p14:creationId xmlns:p14="http://schemas.microsoft.com/office/powerpoint/2010/main" val="191885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1B478-ABDF-75E1-5FEA-0C7C691242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8FE40-0192-CD76-57FE-2D55077C8AB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BA9D33F5-DFBD-CC16-87DD-0BB76020AE50}"/>
              </a:ext>
            </a:extLst>
          </p:cNvPr>
          <p:cNvSpPr>
            <a:spLocks noGrp="1"/>
          </p:cNvSpPr>
          <p:nvPr>
            <p:ph type="body" idx="1"/>
          </p:nvPr>
        </p:nvSpPr>
        <p:spPr>
          <a:xfrm>
            <a:off x="860027" y="2138064"/>
            <a:ext cx="7410887" cy="7197000"/>
          </a:xfrm>
        </p:spPr>
        <p:txBody>
          <a:bodyPr/>
          <a:lstStyle/>
          <a:p>
            <a:pPr marL="0" indent="0">
              <a:buNone/>
            </a:pPr>
            <a:r>
              <a:rPr lang="en-US" sz="4000" dirty="0"/>
              <a:t>With Active Weapon selected over in my inspector, I can actually click this little </a:t>
            </a:r>
            <a:r>
              <a:rPr lang="en-US" sz="4000" b="1" dirty="0"/>
              <a:t>record </a:t>
            </a:r>
            <a:r>
              <a:rPr lang="en-US" sz="4000" dirty="0"/>
              <a:t>button on the Animation window, right click and add a key at the very beginning for both my </a:t>
            </a:r>
            <a:r>
              <a:rPr lang="en-US" sz="4000" b="1" dirty="0"/>
              <a:t>position</a:t>
            </a:r>
            <a:r>
              <a:rPr lang="en-US" sz="4000" dirty="0"/>
              <a:t> and my </a:t>
            </a:r>
            <a:r>
              <a:rPr lang="en-US" sz="4000" b="1" dirty="0"/>
              <a:t>rotation.</a:t>
            </a:r>
          </a:p>
          <a:p>
            <a:pPr marL="0" indent="0">
              <a:buNone/>
            </a:pPr>
            <a:r>
              <a:rPr lang="en-US" sz="4000" dirty="0"/>
              <a:t> </a:t>
            </a:r>
          </a:p>
        </p:txBody>
      </p:sp>
      <p:pic>
        <p:nvPicPr>
          <p:cNvPr id="5" name="Picture 4">
            <a:extLst>
              <a:ext uri="{FF2B5EF4-FFF2-40B4-BE49-F238E27FC236}">
                <a16:creationId xmlns:a16="http://schemas.microsoft.com/office/drawing/2014/main" id="{DBB64769-4C10-3240-CF01-F39F474D60E4}"/>
              </a:ext>
            </a:extLst>
          </p:cNvPr>
          <p:cNvPicPr>
            <a:picLocks noChangeAspect="1"/>
          </p:cNvPicPr>
          <p:nvPr/>
        </p:nvPicPr>
        <p:blipFill>
          <a:blip r:embed="rId2"/>
          <a:stretch>
            <a:fillRect/>
          </a:stretch>
        </p:blipFill>
        <p:spPr>
          <a:xfrm>
            <a:off x="8270915" y="2228871"/>
            <a:ext cx="9157057" cy="2167536"/>
          </a:xfrm>
          <a:prstGeom prst="rect">
            <a:avLst/>
          </a:prstGeom>
        </p:spPr>
      </p:pic>
      <p:pic>
        <p:nvPicPr>
          <p:cNvPr id="7" name="Picture 6">
            <a:extLst>
              <a:ext uri="{FF2B5EF4-FFF2-40B4-BE49-F238E27FC236}">
                <a16:creationId xmlns:a16="http://schemas.microsoft.com/office/drawing/2014/main" id="{7D71A27F-EC2F-9C6D-8261-DA555ED43935}"/>
              </a:ext>
            </a:extLst>
          </p:cNvPr>
          <p:cNvPicPr>
            <a:picLocks noChangeAspect="1"/>
          </p:cNvPicPr>
          <p:nvPr/>
        </p:nvPicPr>
        <p:blipFill>
          <a:blip r:embed="rId3"/>
          <a:stretch>
            <a:fillRect/>
          </a:stretch>
        </p:blipFill>
        <p:spPr>
          <a:xfrm>
            <a:off x="8270914" y="4837179"/>
            <a:ext cx="4433409" cy="2717532"/>
          </a:xfrm>
          <a:prstGeom prst="rect">
            <a:avLst/>
          </a:prstGeom>
        </p:spPr>
      </p:pic>
      <p:pic>
        <p:nvPicPr>
          <p:cNvPr id="11" name="Picture 10">
            <a:extLst>
              <a:ext uri="{FF2B5EF4-FFF2-40B4-BE49-F238E27FC236}">
                <a16:creationId xmlns:a16="http://schemas.microsoft.com/office/drawing/2014/main" id="{61C9DFCB-B8D3-5566-AEB6-D8D66599BCA0}"/>
              </a:ext>
            </a:extLst>
          </p:cNvPr>
          <p:cNvPicPr>
            <a:picLocks noChangeAspect="1"/>
          </p:cNvPicPr>
          <p:nvPr/>
        </p:nvPicPr>
        <p:blipFill>
          <a:blip r:embed="rId4"/>
          <a:stretch>
            <a:fillRect/>
          </a:stretch>
        </p:blipFill>
        <p:spPr>
          <a:xfrm>
            <a:off x="13067326" y="4833171"/>
            <a:ext cx="5220674" cy="2384752"/>
          </a:xfrm>
          <a:prstGeom prst="rect">
            <a:avLst/>
          </a:prstGeom>
        </p:spPr>
      </p:pic>
      <p:pic>
        <p:nvPicPr>
          <p:cNvPr id="13" name="Picture 12">
            <a:extLst>
              <a:ext uri="{FF2B5EF4-FFF2-40B4-BE49-F238E27FC236}">
                <a16:creationId xmlns:a16="http://schemas.microsoft.com/office/drawing/2014/main" id="{44180DBB-4ACC-0D36-CC8F-2850A42D05BF}"/>
              </a:ext>
            </a:extLst>
          </p:cNvPr>
          <p:cNvPicPr>
            <a:picLocks noChangeAspect="1"/>
          </p:cNvPicPr>
          <p:nvPr/>
        </p:nvPicPr>
        <p:blipFill>
          <a:blip r:embed="rId5"/>
          <a:stretch>
            <a:fillRect/>
          </a:stretch>
        </p:blipFill>
        <p:spPr>
          <a:xfrm>
            <a:off x="5233281" y="7554711"/>
            <a:ext cx="2674630" cy="2539548"/>
          </a:xfrm>
          <a:prstGeom prst="rect">
            <a:avLst/>
          </a:prstGeom>
        </p:spPr>
      </p:pic>
    </p:spTree>
    <p:extLst>
      <p:ext uri="{BB962C8B-B14F-4D97-AF65-F5344CB8AC3E}">
        <p14:creationId xmlns:p14="http://schemas.microsoft.com/office/powerpoint/2010/main" val="25163713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D4CCB-00DB-ABD8-29B2-D775D228E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38C00-B7DD-36BB-0C69-8D1D16EDB03D}"/>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D55F3A1C-629D-BB6F-9CE6-9B6B989DB310}"/>
              </a:ext>
            </a:extLst>
          </p:cNvPr>
          <p:cNvSpPr>
            <a:spLocks noGrp="1"/>
          </p:cNvSpPr>
          <p:nvPr>
            <p:ph type="body" idx="1"/>
          </p:nvPr>
        </p:nvSpPr>
        <p:spPr/>
        <p:txBody>
          <a:bodyPr/>
          <a:lstStyle/>
          <a:p>
            <a:pPr marL="0" indent="0">
              <a:buNone/>
            </a:pPr>
            <a:r>
              <a:rPr lang="en-US" sz="4000" dirty="0"/>
              <a:t>Click the top little keyframe, It’ll highlight all of the keyframes below it.</a:t>
            </a:r>
          </a:p>
          <a:p>
            <a:pPr marL="0" indent="0">
              <a:buNone/>
            </a:pPr>
            <a:r>
              <a:rPr lang="en-US" sz="4000" dirty="0"/>
              <a:t>Hit </a:t>
            </a:r>
            <a:r>
              <a:rPr lang="en-US" sz="4000" dirty="0" err="1"/>
              <a:t>Ctrl+C</a:t>
            </a:r>
            <a:r>
              <a:rPr lang="en-US" sz="4000" dirty="0"/>
              <a:t> to copy it. </a:t>
            </a:r>
          </a:p>
          <a:p>
            <a:pPr marL="0" indent="0">
              <a:buNone/>
            </a:pPr>
            <a:r>
              <a:rPr lang="en-US" sz="4000" dirty="0"/>
              <a:t>Go over to the one second mark or the 60</a:t>
            </a:r>
            <a:r>
              <a:rPr lang="en-US" sz="4000" baseline="30000" dirty="0"/>
              <a:t>th</a:t>
            </a:r>
            <a:r>
              <a:rPr lang="en-US" sz="4000" dirty="0"/>
              <a:t> frame. </a:t>
            </a:r>
          </a:p>
          <a:p>
            <a:pPr marL="0" indent="0">
              <a:buNone/>
            </a:pPr>
            <a:r>
              <a:rPr lang="en-US" sz="4000" dirty="0"/>
              <a:t>If you’re not actually showing seconds and you’re showing frames instead, you can hit the little </a:t>
            </a:r>
            <a:r>
              <a:rPr lang="en-US" sz="4000" dirty="0" err="1"/>
              <a:t>elippse</a:t>
            </a:r>
            <a:r>
              <a:rPr lang="en-US" sz="4000" dirty="0"/>
              <a:t> drop down to change it.</a:t>
            </a:r>
          </a:p>
          <a:p>
            <a:pPr marL="0" indent="0">
              <a:buNone/>
            </a:pPr>
            <a:r>
              <a:rPr lang="en-US" sz="4000" dirty="0"/>
              <a:t>Hit </a:t>
            </a:r>
            <a:r>
              <a:rPr lang="en-US" sz="4000" dirty="0" err="1"/>
              <a:t>Ctrl+V</a:t>
            </a:r>
            <a:r>
              <a:rPr lang="en-US" sz="4000" dirty="0"/>
              <a:t> to paste in those exact same keyframes.</a:t>
            </a:r>
          </a:p>
          <a:p>
            <a:pPr marL="0" indent="0">
              <a:buNone/>
            </a:pPr>
            <a:endParaRPr lang="en-US" sz="4000" dirty="0"/>
          </a:p>
          <a:p>
            <a:pPr marL="0" indent="0">
              <a:buNone/>
            </a:pPr>
            <a:endParaRPr lang="en-US" sz="4000" dirty="0"/>
          </a:p>
          <a:p>
            <a:pPr marL="0" indent="0">
              <a:buNone/>
            </a:pPr>
            <a:r>
              <a:rPr lang="en-US" sz="4000" dirty="0"/>
              <a:t>Around the 20</a:t>
            </a:r>
            <a:r>
              <a:rPr lang="en-US" sz="4000" baseline="30000" dirty="0"/>
              <a:t>th</a:t>
            </a:r>
            <a:r>
              <a:rPr lang="en-US" sz="4000" dirty="0"/>
              <a:t> frames or so. Lets actually create a kickback little animation. In your scene view, your rotation is set to center and </a:t>
            </a:r>
            <a:r>
              <a:rPr lang="en-US" sz="4000" dirty="0" err="1"/>
              <a:t>and</a:t>
            </a:r>
            <a:r>
              <a:rPr lang="en-US" sz="4000" dirty="0"/>
              <a:t> your movement mode is local. </a:t>
            </a:r>
          </a:p>
        </p:txBody>
      </p:sp>
      <p:pic>
        <p:nvPicPr>
          <p:cNvPr id="6" name="Picture 5">
            <a:extLst>
              <a:ext uri="{FF2B5EF4-FFF2-40B4-BE49-F238E27FC236}">
                <a16:creationId xmlns:a16="http://schemas.microsoft.com/office/drawing/2014/main" id="{CA99FC04-3E4C-9554-DB58-CA0A405A2B28}"/>
              </a:ext>
            </a:extLst>
          </p:cNvPr>
          <p:cNvPicPr>
            <a:picLocks noChangeAspect="1"/>
          </p:cNvPicPr>
          <p:nvPr/>
        </p:nvPicPr>
        <p:blipFill>
          <a:blip r:embed="rId2"/>
          <a:stretch>
            <a:fillRect/>
          </a:stretch>
        </p:blipFill>
        <p:spPr>
          <a:xfrm>
            <a:off x="13599268" y="4987857"/>
            <a:ext cx="3828704" cy="2783543"/>
          </a:xfrm>
          <a:prstGeom prst="rect">
            <a:avLst/>
          </a:prstGeom>
        </p:spPr>
      </p:pic>
      <p:pic>
        <p:nvPicPr>
          <p:cNvPr id="8" name="Picture 7">
            <a:extLst>
              <a:ext uri="{FF2B5EF4-FFF2-40B4-BE49-F238E27FC236}">
                <a16:creationId xmlns:a16="http://schemas.microsoft.com/office/drawing/2014/main" id="{73BE10A0-511D-FE04-3B7E-8F94F84DCFA0}"/>
              </a:ext>
            </a:extLst>
          </p:cNvPr>
          <p:cNvPicPr>
            <a:picLocks noChangeAspect="1"/>
          </p:cNvPicPr>
          <p:nvPr/>
        </p:nvPicPr>
        <p:blipFill>
          <a:blip r:embed="rId3"/>
          <a:stretch>
            <a:fillRect/>
          </a:stretch>
        </p:blipFill>
        <p:spPr>
          <a:xfrm>
            <a:off x="6818826" y="9275707"/>
            <a:ext cx="4076151" cy="818641"/>
          </a:xfrm>
          <a:prstGeom prst="rect">
            <a:avLst/>
          </a:prstGeom>
        </p:spPr>
      </p:pic>
      <p:pic>
        <p:nvPicPr>
          <p:cNvPr id="10" name="Picture 9">
            <a:extLst>
              <a:ext uri="{FF2B5EF4-FFF2-40B4-BE49-F238E27FC236}">
                <a16:creationId xmlns:a16="http://schemas.microsoft.com/office/drawing/2014/main" id="{72B0F302-991B-54BD-0092-6CD61CCC1731}"/>
              </a:ext>
            </a:extLst>
          </p:cNvPr>
          <p:cNvPicPr>
            <a:picLocks noChangeAspect="1"/>
          </p:cNvPicPr>
          <p:nvPr/>
        </p:nvPicPr>
        <p:blipFill>
          <a:blip r:embed="rId4"/>
          <a:stretch>
            <a:fillRect/>
          </a:stretch>
        </p:blipFill>
        <p:spPr>
          <a:xfrm>
            <a:off x="15914450" y="97166"/>
            <a:ext cx="2373549" cy="2286560"/>
          </a:xfrm>
          <a:prstGeom prst="rect">
            <a:avLst/>
          </a:prstGeom>
        </p:spPr>
      </p:pic>
      <p:sp>
        <p:nvSpPr>
          <p:cNvPr id="11" name="Arrow: Up 10">
            <a:extLst>
              <a:ext uri="{FF2B5EF4-FFF2-40B4-BE49-F238E27FC236}">
                <a16:creationId xmlns:a16="http://schemas.microsoft.com/office/drawing/2014/main" id="{58B57215-1D91-1284-4D6D-28F9EE5AD546}"/>
              </a:ext>
            </a:extLst>
          </p:cNvPr>
          <p:cNvSpPr/>
          <p:nvPr/>
        </p:nvSpPr>
        <p:spPr>
          <a:xfrm rot="13546722">
            <a:off x="16814586" y="883933"/>
            <a:ext cx="442812" cy="554333"/>
          </a:xfrm>
          <a:prstGeom prst="up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725D887-750F-F45D-31DB-6B0096A5C33C}"/>
              </a:ext>
            </a:extLst>
          </p:cNvPr>
          <p:cNvPicPr>
            <a:picLocks noChangeAspect="1"/>
          </p:cNvPicPr>
          <p:nvPr/>
        </p:nvPicPr>
        <p:blipFill>
          <a:blip r:embed="rId5"/>
          <a:stretch>
            <a:fillRect/>
          </a:stretch>
        </p:blipFill>
        <p:spPr>
          <a:xfrm>
            <a:off x="1556052" y="6564347"/>
            <a:ext cx="8249801" cy="1438476"/>
          </a:xfrm>
          <a:prstGeom prst="rect">
            <a:avLst/>
          </a:prstGeom>
        </p:spPr>
      </p:pic>
    </p:spTree>
    <p:extLst>
      <p:ext uri="{BB962C8B-B14F-4D97-AF65-F5344CB8AC3E}">
        <p14:creationId xmlns:p14="http://schemas.microsoft.com/office/powerpoint/2010/main" val="14252853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027F-E000-3EA2-F2B0-607DD9E17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98960-6CE6-4FEB-90DF-213EAFC94A8F}"/>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AE15C985-7EAB-3D72-3650-2BBD5A0BAADC}"/>
              </a:ext>
            </a:extLst>
          </p:cNvPr>
          <p:cNvSpPr>
            <a:spLocks noGrp="1"/>
          </p:cNvSpPr>
          <p:nvPr>
            <p:ph type="body" idx="1"/>
          </p:nvPr>
        </p:nvSpPr>
        <p:spPr>
          <a:xfrm>
            <a:off x="860028" y="2138064"/>
            <a:ext cx="8108874" cy="7197000"/>
          </a:xfrm>
        </p:spPr>
        <p:txBody>
          <a:bodyPr/>
          <a:lstStyle/>
          <a:p>
            <a:pPr marL="0" indent="0">
              <a:buNone/>
            </a:pPr>
            <a:r>
              <a:rPr lang="en-US" sz="3200" dirty="0"/>
              <a:t>As our Record button is still ON and active weapon selected. I’m just going to actually move the rotation back just a tad, and slide the entire position of the gun just back a little, </a:t>
            </a:r>
          </a:p>
          <a:p>
            <a:pPr marL="0" indent="0">
              <a:buNone/>
            </a:pPr>
            <a:r>
              <a:rPr lang="en-US" sz="3200" b="1" dirty="0"/>
              <a:t>Hit the Play button to see how does it look.</a:t>
            </a:r>
          </a:p>
          <a:p>
            <a:pPr marL="0" indent="0">
              <a:buNone/>
            </a:pPr>
            <a:r>
              <a:rPr lang="en-US" sz="3200" b="1" dirty="0"/>
              <a:t>If you see it’s too slow. </a:t>
            </a:r>
            <a:r>
              <a:rPr lang="en-US" sz="3200" b="1" dirty="0" err="1"/>
              <a:t>Untoggle</a:t>
            </a:r>
            <a:r>
              <a:rPr lang="en-US" sz="3200" b="1" dirty="0"/>
              <a:t> the Record button</a:t>
            </a:r>
          </a:p>
          <a:p>
            <a:pPr marL="0" indent="0">
              <a:buNone/>
            </a:pPr>
            <a:r>
              <a:rPr lang="en-US" sz="3200" dirty="0"/>
              <a:t>Come down to the animation keyframes, hit </a:t>
            </a:r>
            <a:r>
              <a:rPr lang="en-US" sz="3200" dirty="0" err="1"/>
              <a:t>Ctrl+A</a:t>
            </a:r>
            <a:r>
              <a:rPr lang="en-US" sz="3200" dirty="0"/>
              <a:t> to select All of the keyframes, and then actually and shrink from the end of the keyframes to how ever snappy we want to get it.</a:t>
            </a:r>
          </a:p>
        </p:txBody>
      </p:sp>
      <p:pic>
        <p:nvPicPr>
          <p:cNvPr id="5" name="Picture 4">
            <a:extLst>
              <a:ext uri="{FF2B5EF4-FFF2-40B4-BE49-F238E27FC236}">
                <a16:creationId xmlns:a16="http://schemas.microsoft.com/office/drawing/2014/main" id="{C7A7898B-34E5-0E7E-56D4-09A7B3C886E4}"/>
              </a:ext>
            </a:extLst>
          </p:cNvPr>
          <p:cNvPicPr>
            <a:picLocks noChangeAspect="1"/>
          </p:cNvPicPr>
          <p:nvPr/>
        </p:nvPicPr>
        <p:blipFill>
          <a:blip r:embed="rId2"/>
          <a:stretch>
            <a:fillRect/>
          </a:stretch>
        </p:blipFill>
        <p:spPr>
          <a:xfrm>
            <a:off x="9580630" y="1542547"/>
            <a:ext cx="7259063" cy="3600953"/>
          </a:xfrm>
          <a:prstGeom prst="rect">
            <a:avLst/>
          </a:prstGeom>
        </p:spPr>
      </p:pic>
      <p:pic>
        <p:nvPicPr>
          <p:cNvPr id="9" name="Picture 8">
            <a:extLst>
              <a:ext uri="{FF2B5EF4-FFF2-40B4-BE49-F238E27FC236}">
                <a16:creationId xmlns:a16="http://schemas.microsoft.com/office/drawing/2014/main" id="{8C8AA008-B213-C2C6-46BE-2F14EF710B0F}"/>
              </a:ext>
            </a:extLst>
          </p:cNvPr>
          <p:cNvPicPr>
            <a:picLocks noChangeAspect="1"/>
          </p:cNvPicPr>
          <p:nvPr/>
        </p:nvPicPr>
        <p:blipFill>
          <a:blip r:embed="rId3"/>
          <a:stretch>
            <a:fillRect/>
          </a:stretch>
        </p:blipFill>
        <p:spPr>
          <a:xfrm>
            <a:off x="9816325" y="6859597"/>
            <a:ext cx="7023368" cy="3427403"/>
          </a:xfrm>
          <a:prstGeom prst="rect">
            <a:avLst/>
          </a:prstGeom>
        </p:spPr>
      </p:pic>
    </p:spTree>
    <p:extLst>
      <p:ext uri="{BB962C8B-B14F-4D97-AF65-F5344CB8AC3E}">
        <p14:creationId xmlns:p14="http://schemas.microsoft.com/office/powerpoint/2010/main" val="37619985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70AB7-4F1D-9845-C0DC-AEA7A373E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A79F6-61AD-E7D0-E959-CA1A8DF4B1E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17A2CD2C-26BC-79CE-D281-DFF3B7CC3BE0}"/>
              </a:ext>
            </a:extLst>
          </p:cNvPr>
          <p:cNvSpPr>
            <a:spLocks noGrp="1"/>
          </p:cNvSpPr>
          <p:nvPr>
            <p:ph type="body" idx="1"/>
          </p:nvPr>
        </p:nvSpPr>
        <p:spPr>
          <a:xfrm>
            <a:off x="860028" y="2138064"/>
            <a:ext cx="16644000" cy="7614836"/>
          </a:xfrm>
        </p:spPr>
        <p:txBody>
          <a:bodyPr/>
          <a:lstStyle/>
          <a:p>
            <a:r>
              <a:rPr lang="en-US" sz="3200" dirty="0"/>
              <a:t>Navigate to our Weapon class and create a reference to our animator (make it </a:t>
            </a:r>
            <a:r>
              <a:rPr lang="en-US" sz="3200" dirty="0" err="1"/>
              <a:t>serializefield</a:t>
            </a:r>
            <a:r>
              <a:rPr lang="en-US" sz="3200" dirty="0"/>
              <a:t>)</a:t>
            </a:r>
          </a:p>
          <a:p>
            <a:r>
              <a:rPr lang="en-US" sz="3200" dirty="0"/>
              <a:t>On the handle shoot, under </a:t>
            </a:r>
            <a:r>
              <a:rPr lang="en-US" sz="3200" dirty="0" err="1"/>
              <a:t>muzzelflash</a:t>
            </a:r>
            <a:r>
              <a:rPr lang="en-US" sz="3200" dirty="0"/>
              <a:t> playing we can call </a:t>
            </a:r>
          </a:p>
          <a:p>
            <a:pPr marL="0" indent="0">
              <a:buNone/>
            </a:pPr>
            <a:r>
              <a:rPr lang="en-US" sz="3200" dirty="0"/>
              <a:t>	</a:t>
            </a:r>
            <a:r>
              <a:rPr lang="en-US" sz="3200" dirty="0" err="1">
                <a:solidFill>
                  <a:srgbClr val="FFC000"/>
                </a:solidFill>
              </a:rPr>
              <a:t>animator.Play</a:t>
            </a:r>
            <a:r>
              <a:rPr lang="en-US" sz="3200" dirty="0">
                <a:solidFill>
                  <a:srgbClr val="FFC000"/>
                </a:solidFill>
              </a:rPr>
              <a:t>(“Shoot”)</a:t>
            </a:r>
          </a:p>
          <a:p>
            <a:pPr marL="0" indent="0">
              <a:buNone/>
            </a:pPr>
            <a:r>
              <a:rPr lang="en-US" sz="3200" dirty="0"/>
              <a:t>	Instead of directly passing the string reference we can create a const string var on top</a:t>
            </a:r>
          </a:p>
          <a:p>
            <a:pPr marL="0" indent="0">
              <a:buNone/>
            </a:pPr>
            <a:r>
              <a:rPr lang="en-US" sz="3200" dirty="0"/>
              <a:t>	</a:t>
            </a:r>
            <a:r>
              <a:rPr lang="en-US" sz="3200" dirty="0">
                <a:solidFill>
                  <a:srgbClr val="FFC000"/>
                </a:solidFill>
              </a:rPr>
              <a:t>const string SHOOT_STRING = “Shoot”;</a:t>
            </a:r>
          </a:p>
          <a:p>
            <a:pPr marL="0" indent="0">
              <a:buNone/>
            </a:pPr>
            <a:r>
              <a:rPr lang="en-US" sz="3200" dirty="0"/>
              <a:t>	</a:t>
            </a:r>
          </a:p>
          <a:p>
            <a:pPr marL="0" indent="0">
              <a:buNone/>
            </a:pPr>
            <a:r>
              <a:rPr lang="en-US" sz="3200" dirty="0"/>
              <a:t>	</a:t>
            </a:r>
            <a:r>
              <a:rPr lang="en-US" sz="3200" dirty="0" err="1">
                <a:solidFill>
                  <a:srgbClr val="FFC000"/>
                </a:solidFill>
              </a:rPr>
              <a:t>animator.Play</a:t>
            </a:r>
            <a:r>
              <a:rPr lang="en-US" sz="3200" dirty="0">
                <a:solidFill>
                  <a:srgbClr val="FFC000"/>
                </a:solidFill>
              </a:rPr>
              <a:t>(SHOOT_STRING);</a:t>
            </a:r>
          </a:p>
          <a:p>
            <a:pPr marL="0" indent="0">
              <a:buNone/>
            </a:pPr>
            <a:r>
              <a:rPr lang="en-US" sz="3200" dirty="0"/>
              <a:t>It would work it once but we would never be able to fire it again, because we’re never giving a chance for our animation to start over.</a:t>
            </a:r>
          </a:p>
          <a:p>
            <a:pPr marL="0" indent="0">
              <a:buNone/>
            </a:pPr>
            <a:br>
              <a:rPr lang="en-US" sz="3200" dirty="0"/>
            </a:br>
            <a:r>
              <a:rPr lang="en-US" sz="3200" dirty="0"/>
              <a:t>But we’ll pass two arguments to it as well. </a:t>
            </a:r>
          </a:p>
          <a:p>
            <a:pPr marL="0" indent="0">
              <a:buNone/>
            </a:pPr>
            <a:r>
              <a:rPr lang="en-US" sz="3200" dirty="0" err="1">
                <a:solidFill>
                  <a:srgbClr val="FFC000"/>
                </a:solidFill>
              </a:rPr>
              <a:t>animator.Play</a:t>
            </a:r>
            <a:r>
              <a:rPr lang="en-US" sz="3200" dirty="0">
                <a:solidFill>
                  <a:srgbClr val="FFC000"/>
                </a:solidFill>
              </a:rPr>
              <a:t>(SHOOT_STRING, 0, 0f);</a:t>
            </a:r>
          </a:p>
          <a:p>
            <a:pPr marL="0" indent="0">
              <a:buNone/>
            </a:pPr>
            <a:br>
              <a:rPr lang="en-US" sz="3200" dirty="0"/>
            </a:br>
            <a:endParaRPr lang="en-US" sz="3200" dirty="0"/>
          </a:p>
          <a:p>
            <a:endParaRPr lang="en-US" sz="3200" dirty="0"/>
          </a:p>
        </p:txBody>
      </p:sp>
      <p:pic>
        <p:nvPicPr>
          <p:cNvPr id="5" name="Picture 4">
            <a:extLst>
              <a:ext uri="{FF2B5EF4-FFF2-40B4-BE49-F238E27FC236}">
                <a16:creationId xmlns:a16="http://schemas.microsoft.com/office/drawing/2014/main" id="{E59CD7A0-86BC-6E6C-F31D-DE71BF7D5901}"/>
              </a:ext>
            </a:extLst>
          </p:cNvPr>
          <p:cNvPicPr>
            <a:picLocks noChangeAspect="1"/>
          </p:cNvPicPr>
          <p:nvPr/>
        </p:nvPicPr>
        <p:blipFill>
          <a:blip r:embed="rId3"/>
          <a:stretch>
            <a:fillRect/>
          </a:stretch>
        </p:blipFill>
        <p:spPr>
          <a:xfrm>
            <a:off x="10187692" y="184136"/>
            <a:ext cx="7316336" cy="1975252"/>
          </a:xfrm>
          <a:prstGeom prst="rect">
            <a:avLst/>
          </a:prstGeom>
        </p:spPr>
      </p:pic>
    </p:spTree>
    <p:extLst>
      <p:ext uri="{BB962C8B-B14F-4D97-AF65-F5344CB8AC3E}">
        <p14:creationId xmlns:p14="http://schemas.microsoft.com/office/powerpoint/2010/main" val="21580883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991DB-7910-135C-6D23-54536C008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E0692-ACA1-CECB-DA50-E0E7AFE6F37C}"/>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E5FA556-111E-F2F4-0A14-8EAA7E1BC2DA}"/>
              </a:ext>
            </a:extLst>
          </p:cNvPr>
          <p:cNvSpPr>
            <a:spLocks noGrp="1"/>
          </p:cNvSpPr>
          <p:nvPr>
            <p:ph type="body" idx="1"/>
          </p:nvPr>
        </p:nvSpPr>
        <p:spPr>
          <a:xfrm>
            <a:off x="860028" y="2138064"/>
            <a:ext cx="16644000" cy="7614836"/>
          </a:xfrm>
        </p:spPr>
        <p:txBody>
          <a:bodyPr/>
          <a:lstStyle/>
          <a:p>
            <a:pPr marL="0" indent="0">
              <a:buNone/>
            </a:pPr>
            <a:r>
              <a:rPr lang="en-US" sz="3200" dirty="0"/>
              <a:t>Also move the  </a:t>
            </a:r>
            <a:r>
              <a:rPr lang="en-US" sz="3200" dirty="0" err="1">
                <a:solidFill>
                  <a:srgbClr val="FFC000"/>
                </a:solidFill>
              </a:rPr>
              <a:t>starterAssetsInputs.ShootInput</a:t>
            </a:r>
            <a:r>
              <a:rPr lang="en-US" sz="3200" dirty="0">
                <a:solidFill>
                  <a:srgbClr val="FFC000"/>
                </a:solidFill>
              </a:rPr>
              <a:t>(false);</a:t>
            </a:r>
            <a:r>
              <a:rPr lang="en-US" sz="3200" dirty="0"/>
              <a:t> out of our </a:t>
            </a:r>
            <a:r>
              <a:rPr lang="en-US" sz="3200" dirty="0" err="1"/>
              <a:t>raycast</a:t>
            </a:r>
            <a:r>
              <a:rPr lang="en-US" sz="3200" dirty="0"/>
              <a:t> if block.</a:t>
            </a:r>
          </a:p>
          <a:p>
            <a:pPr marL="0" indent="0">
              <a:buNone/>
            </a:pPr>
            <a:r>
              <a:rPr lang="en-US" sz="3200" dirty="0"/>
              <a:t> </a:t>
            </a:r>
          </a:p>
        </p:txBody>
      </p:sp>
      <p:pic>
        <p:nvPicPr>
          <p:cNvPr id="8" name="Picture 7">
            <a:extLst>
              <a:ext uri="{FF2B5EF4-FFF2-40B4-BE49-F238E27FC236}">
                <a16:creationId xmlns:a16="http://schemas.microsoft.com/office/drawing/2014/main" id="{32E1AC5E-E736-F182-A346-0E224BC54A17}"/>
              </a:ext>
            </a:extLst>
          </p:cNvPr>
          <p:cNvPicPr>
            <a:picLocks noChangeAspect="1"/>
          </p:cNvPicPr>
          <p:nvPr/>
        </p:nvPicPr>
        <p:blipFill>
          <a:blip r:embed="rId3"/>
          <a:stretch>
            <a:fillRect/>
          </a:stretch>
        </p:blipFill>
        <p:spPr>
          <a:xfrm>
            <a:off x="0" y="3113048"/>
            <a:ext cx="8345065" cy="6639852"/>
          </a:xfrm>
          <a:prstGeom prst="rect">
            <a:avLst/>
          </a:prstGeom>
        </p:spPr>
      </p:pic>
      <p:pic>
        <p:nvPicPr>
          <p:cNvPr id="10" name="Picture 9">
            <a:extLst>
              <a:ext uri="{FF2B5EF4-FFF2-40B4-BE49-F238E27FC236}">
                <a16:creationId xmlns:a16="http://schemas.microsoft.com/office/drawing/2014/main" id="{00422C2E-AEA5-3AB3-79FE-47396B8B9D0D}"/>
              </a:ext>
            </a:extLst>
          </p:cNvPr>
          <p:cNvPicPr>
            <a:picLocks noChangeAspect="1"/>
          </p:cNvPicPr>
          <p:nvPr/>
        </p:nvPicPr>
        <p:blipFill>
          <a:blip r:embed="rId4"/>
          <a:stretch>
            <a:fillRect/>
          </a:stretch>
        </p:blipFill>
        <p:spPr>
          <a:xfrm>
            <a:off x="8303864" y="3042522"/>
            <a:ext cx="9861570" cy="7060342"/>
          </a:xfrm>
          <a:prstGeom prst="rect">
            <a:avLst/>
          </a:prstGeom>
        </p:spPr>
      </p:pic>
      <p:sp>
        <p:nvSpPr>
          <p:cNvPr id="11" name="Rectangle 10">
            <a:extLst>
              <a:ext uri="{FF2B5EF4-FFF2-40B4-BE49-F238E27FC236}">
                <a16:creationId xmlns:a16="http://schemas.microsoft.com/office/drawing/2014/main" id="{731CB3BD-8C19-A7FA-197A-63393ACDDABF}"/>
              </a:ext>
            </a:extLst>
          </p:cNvPr>
          <p:cNvSpPr/>
          <p:nvPr/>
        </p:nvSpPr>
        <p:spPr>
          <a:xfrm>
            <a:off x="198622" y="3819562"/>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E2784D-EF65-308A-27B1-A82A192445BC}"/>
              </a:ext>
            </a:extLst>
          </p:cNvPr>
          <p:cNvSpPr/>
          <p:nvPr/>
        </p:nvSpPr>
        <p:spPr>
          <a:xfrm>
            <a:off x="198622" y="6311821"/>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2EECA4-1F44-EC86-B21D-442889549BDB}"/>
              </a:ext>
            </a:extLst>
          </p:cNvPr>
          <p:cNvSpPr/>
          <p:nvPr/>
        </p:nvSpPr>
        <p:spPr>
          <a:xfrm>
            <a:off x="9205093" y="4321955"/>
            <a:ext cx="5211298" cy="6780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4004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CA06C-7FDA-E7AF-D6F5-288632AEC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B7806-9DFE-1780-D7EA-7456370254E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234D329-A9C5-CF9B-67D1-AE3C3CAC8188}"/>
              </a:ext>
            </a:extLst>
          </p:cNvPr>
          <p:cNvSpPr>
            <a:spLocks noGrp="1"/>
          </p:cNvSpPr>
          <p:nvPr>
            <p:ph type="body" idx="1"/>
          </p:nvPr>
        </p:nvSpPr>
        <p:spPr/>
        <p:txBody>
          <a:bodyPr/>
          <a:lstStyle/>
          <a:p>
            <a:pPr marL="0" indent="0">
              <a:buNone/>
            </a:pPr>
            <a:r>
              <a:rPr lang="en-US" sz="4800" dirty="0"/>
              <a:t>Select Pistol and drop the Active Weapon on the Animator field.</a:t>
            </a:r>
          </a:p>
        </p:txBody>
      </p:sp>
      <p:pic>
        <p:nvPicPr>
          <p:cNvPr id="7" name="Picture 6">
            <a:extLst>
              <a:ext uri="{FF2B5EF4-FFF2-40B4-BE49-F238E27FC236}">
                <a16:creationId xmlns:a16="http://schemas.microsoft.com/office/drawing/2014/main" id="{AC82F65E-7FDB-10D5-0E45-CD166152C487}"/>
              </a:ext>
            </a:extLst>
          </p:cNvPr>
          <p:cNvPicPr>
            <a:picLocks noChangeAspect="1"/>
          </p:cNvPicPr>
          <p:nvPr/>
        </p:nvPicPr>
        <p:blipFill>
          <a:blip r:embed="rId2"/>
          <a:stretch>
            <a:fillRect/>
          </a:stretch>
        </p:blipFill>
        <p:spPr>
          <a:xfrm>
            <a:off x="242319" y="4857604"/>
            <a:ext cx="17731215" cy="2152796"/>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0AD482A-408A-7F6B-9EDA-8E7421032F72}"/>
                  </a:ext>
                </a:extLst>
              </p14:cNvPr>
              <p14:cNvContentPartPr/>
              <p14:nvPr/>
            </p14:nvContentPartPr>
            <p14:xfrm>
              <a:off x="1068570" y="6229770"/>
              <a:ext cx="741960" cy="19080"/>
            </p14:xfrm>
          </p:contentPart>
        </mc:Choice>
        <mc:Fallback xmlns="">
          <p:pic>
            <p:nvPicPr>
              <p:cNvPr id="8" name="Ink 7">
                <a:extLst>
                  <a:ext uri="{FF2B5EF4-FFF2-40B4-BE49-F238E27FC236}">
                    <a16:creationId xmlns:a16="http://schemas.microsoft.com/office/drawing/2014/main" id="{B0AD482A-408A-7F6B-9EDA-8E7421032F72}"/>
                  </a:ext>
                </a:extLst>
              </p:cNvPr>
              <p:cNvPicPr/>
              <p:nvPr/>
            </p:nvPicPr>
            <p:blipFill>
              <a:blip r:embed="rId4"/>
              <a:stretch>
                <a:fillRect/>
              </a:stretch>
            </p:blipFill>
            <p:spPr>
              <a:xfrm>
                <a:off x="1014570" y="6121770"/>
                <a:ext cx="849600" cy="234720"/>
              </a:xfrm>
              <a:prstGeom prst="rect">
                <a:avLst/>
              </a:prstGeom>
            </p:spPr>
          </p:pic>
        </mc:Fallback>
      </mc:AlternateContent>
      <p:grpSp>
        <p:nvGrpSpPr>
          <p:cNvPr id="13" name="Group 12">
            <a:extLst>
              <a:ext uri="{FF2B5EF4-FFF2-40B4-BE49-F238E27FC236}">
                <a16:creationId xmlns:a16="http://schemas.microsoft.com/office/drawing/2014/main" id="{3B1AB441-916E-B6A7-E299-2CAAA3B6B7A3}"/>
              </a:ext>
            </a:extLst>
          </p:cNvPr>
          <p:cNvGrpSpPr/>
          <p:nvPr/>
        </p:nvGrpSpPr>
        <p:grpSpPr>
          <a:xfrm>
            <a:off x="2362050" y="5140770"/>
            <a:ext cx="12872880" cy="2611080"/>
            <a:chOff x="2362050" y="5140770"/>
            <a:chExt cx="12872880" cy="26110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AD8E7BB-6257-CBCD-CEB6-B020AFA30CD9}"/>
                    </a:ext>
                  </a:extLst>
                </p14:cNvPr>
                <p14:cNvContentPartPr/>
                <p14:nvPr/>
              </p14:nvContentPartPr>
              <p14:xfrm>
                <a:off x="2362050" y="5817930"/>
                <a:ext cx="10921320" cy="1933920"/>
              </p14:xfrm>
            </p:contentPart>
          </mc:Choice>
          <mc:Fallback xmlns="">
            <p:pic>
              <p:nvPicPr>
                <p:cNvPr id="10" name="Ink 9">
                  <a:extLst>
                    <a:ext uri="{FF2B5EF4-FFF2-40B4-BE49-F238E27FC236}">
                      <a16:creationId xmlns:a16="http://schemas.microsoft.com/office/drawing/2014/main" id="{DAD8E7BB-6257-CBCD-CEB6-B020AFA30CD9}"/>
                    </a:ext>
                  </a:extLst>
                </p:cNvPr>
                <p:cNvPicPr/>
                <p:nvPr/>
              </p:nvPicPr>
              <p:blipFill>
                <a:blip r:embed="rId6"/>
                <a:stretch>
                  <a:fillRect/>
                </a:stretch>
              </p:blipFill>
              <p:spPr>
                <a:xfrm>
                  <a:off x="2326050" y="5781930"/>
                  <a:ext cx="10992960" cy="200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F12216B-8E11-61EC-3938-72D0DE499C72}"/>
                    </a:ext>
                  </a:extLst>
                </p14:cNvPr>
                <p14:cNvContentPartPr/>
                <p14:nvPr/>
              </p14:nvContentPartPr>
              <p14:xfrm>
                <a:off x="13087530" y="5733690"/>
                <a:ext cx="347040" cy="254520"/>
              </p14:xfrm>
            </p:contentPart>
          </mc:Choice>
          <mc:Fallback xmlns="">
            <p:pic>
              <p:nvPicPr>
                <p:cNvPr id="11" name="Ink 10">
                  <a:extLst>
                    <a:ext uri="{FF2B5EF4-FFF2-40B4-BE49-F238E27FC236}">
                      <a16:creationId xmlns:a16="http://schemas.microsoft.com/office/drawing/2014/main" id="{FF12216B-8E11-61EC-3938-72D0DE499C72}"/>
                    </a:ext>
                  </a:extLst>
                </p:cNvPr>
                <p:cNvPicPr/>
                <p:nvPr/>
              </p:nvPicPr>
              <p:blipFill>
                <a:blip r:embed="rId8"/>
                <a:stretch>
                  <a:fillRect/>
                </a:stretch>
              </p:blipFill>
              <p:spPr>
                <a:xfrm>
                  <a:off x="13051890" y="5698050"/>
                  <a:ext cx="4186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CE84254E-91D4-21FA-9497-50A54C5FE9FB}"/>
                    </a:ext>
                  </a:extLst>
                </p14:cNvPr>
                <p14:cNvContentPartPr/>
                <p14:nvPr/>
              </p14:nvContentPartPr>
              <p14:xfrm>
                <a:off x="13354290" y="5140770"/>
                <a:ext cx="1880640" cy="616680"/>
              </p14:xfrm>
            </p:contentPart>
          </mc:Choice>
          <mc:Fallback xmlns="">
            <p:pic>
              <p:nvPicPr>
                <p:cNvPr id="12" name="Ink 11">
                  <a:extLst>
                    <a:ext uri="{FF2B5EF4-FFF2-40B4-BE49-F238E27FC236}">
                      <a16:creationId xmlns:a16="http://schemas.microsoft.com/office/drawing/2014/main" id="{CE84254E-91D4-21FA-9497-50A54C5FE9FB}"/>
                    </a:ext>
                  </a:extLst>
                </p:cNvPr>
                <p:cNvPicPr/>
                <p:nvPr/>
              </p:nvPicPr>
              <p:blipFill>
                <a:blip r:embed="rId10"/>
                <a:stretch>
                  <a:fillRect/>
                </a:stretch>
              </p:blipFill>
              <p:spPr>
                <a:xfrm>
                  <a:off x="13318650" y="5104770"/>
                  <a:ext cx="1952280" cy="688320"/>
                </a:xfrm>
                <a:prstGeom prst="rect">
                  <a:avLst/>
                </a:prstGeom>
              </p:spPr>
            </p:pic>
          </mc:Fallback>
        </mc:AlternateContent>
      </p:grpSp>
    </p:spTree>
    <p:extLst>
      <p:ext uri="{BB962C8B-B14F-4D97-AF65-F5344CB8AC3E}">
        <p14:creationId xmlns:p14="http://schemas.microsoft.com/office/powerpoint/2010/main" val="11203707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470E-D9B8-D696-C561-B7F0F384E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5D6E2-9CBA-35B6-700F-09093EB13550}"/>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244D7C3F-58A1-A6EC-4BEB-2BDF0FDEBE0A}"/>
              </a:ext>
            </a:extLst>
          </p:cNvPr>
          <p:cNvSpPr>
            <a:spLocks noGrp="1"/>
          </p:cNvSpPr>
          <p:nvPr>
            <p:ph type="body" idx="1"/>
          </p:nvPr>
        </p:nvSpPr>
        <p:spPr/>
        <p:txBody>
          <a:bodyPr/>
          <a:lstStyle/>
          <a:p>
            <a:r>
              <a:rPr lang="en-US" sz="3200" dirty="0"/>
              <a:t>We’ll set up another particle system for where our </a:t>
            </a:r>
            <a:r>
              <a:rPr lang="en-US" sz="3200" dirty="0" err="1"/>
              <a:t>raycast</a:t>
            </a:r>
            <a:r>
              <a:rPr lang="en-US" sz="3200" dirty="0"/>
              <a:t> intersects with other colliders.</a:t>
            </a:r>
          </a:p>
          <a:p>
            <a:r>
              <a:rPr lang="en-US" sz="3200" dirty="0"/>
              <a:t>Navigate to Imported Assets/</a:t>
            </a:r>
            <a:r>
              <a:rPr lang="en-US" sz="3200" dirty="0" err="1"/>
              <a:t>SimpleFX</a:t>
            </a:r>
            <a:r>
              <a:rPr lang="en-US" sz="3200" dirty="0"/>
              <a:t>/Prefabs .</a:t>
            </a:r>
          </a:p>
          <a:p>
            <a:pPr lvl="1"/>
            <a:r>
              <a:rPr lang="en-US" sz="2400" dirty="0"/>
              <a:t>Look for  </a:t>
            </a:r>
            <a:r>
              <a:rPr lang="en-US" sz="2400" dirty="0" err="1"/>
              <a:t>FX_Fireworks_Yellow_Small</a:t>
            </a:r>
            <a:endParaRPr lang="en-US" sz="2400" dirty="0"/>
          </a:p>
        </p:txBody>
      </p:sp>
      <p:pic>
        <p:nvPicPr>
          <p:cNvPr id="5" name="Picture 4">
            <a:extLst>
              <a:ext uri="{FF2B5EF4-FFF2-40B4-BE49-F238E27FC236}">
                <a16:creationId xmlns:a16="http://schemas.microsoft.com/office/drawing/2014/main" id="{9047EA0C-51F9-C042-EDE5-8203E9B0EEDA}"/>
              </a:ext>
            </a:extLst>
          </p:cNvPr>
          <p:cNvPicPr>
            <a:picLocks noChangeAspect="1"/>
          </p:cNvPicPr>
          <p:nvPr/>
        </p:nvPicPr>
        <p:blipFill>
          <a:blip r:embed="rId3"/>
          <a:stretch>
            <a:fillRect/>
          </a:stretch>
        </p:blipFill>
        <p:spPr>
          <a:xfrm>
            <a:off x="3976179" y="4614640"/>
            <a:ext cx="12039754" cy="5272310"/>
          </a:xfrm>
          <a:prstGeom prst="rect">
            <a:avLst/>
          </a:prstGeom>
        </p:spPr>
      </p:pic>
    </p:spTree>
    <p:extLst>
      <p:ext uri="{BB962C8B-B14F-4D97-AF65-F5344CB8AC3E}">
        <p14:creationId xmlns:p14="http://schemas.microsoft.com/office/powerpoint/2010/main" val="198339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D65D7C1-8019-643F-5002-8F1F2D4F35AB}"/>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9D6A726D-7FDD-85D5-9804-BE1DDF41D997}"/>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73C1624D-4CFF-8602-585D-995517910679}"/>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marL="457200" lvl="0" indent="-482600" algn="l" rtl="0">
              <a:spcBef>
                <a:spcPts val="0"/>
              </a:spcBef>
              <a:spcAft>
                <a:spcPts val="0"/>
              </a:spcAft>
              <a:buClr>
                <a:schemeClr val="lt1"/>
              </a:buClr>
              <a:buSzPts val="4000"/>
              <a:buChar char="●"/>
            </a:pPr>
            <a:r>
              <a:rPr lang="en-US" sz="4000" dirty="0">
                <a:solidFill>
                  <a:schemeClr val="lt1"/>
                </a:solidFill>
              </a:rPr>
              <a:t>Click on the Starter Assets- </a:t>
            </a:r>
            <a:r>
              <a:rPr lang="en-US" sz="4000" dirty="0" err="1">
                <a:solidFill>
                  <a:schemeClr val="lt1"/>
                </a:solidFill>
              </a:rPr>
              <a:t>InputAction</a:t>
            </a:r>
            <a:r>
              <a:rPr lang="en-US" sz="4000" dirty="0">
                <a:solidFill>
                  <a:schemeClr val="lt1"/>
                </a:solidFill>
              </a:rPr>
              <a:t> – Starter Asset</a:t>
            </a:r>
          </a:p>
        </p:txBody>
      </p:sp>
      <p:pic>
        <p:nvPicPr>
          <p:cNvPr id="3" name="Picture 2">
            <a:extLst>
              <a:ext uri="{FF2B5EF4-FFF2-40B4-BE49-F238E27FC236}">
                <a16:creationId xmlns:a16="http://schemas.microsoft.com/office/drawing/2014/main" id="{A8FE40AC-522D-3332-686A-7A950C7D7684}"/>
              </a:ext>
            </a:extLst>
          </p:cNvPr>
          <p:cNvPicPr>
            <a:picLocks noChangeAspect="1"/>
          </p:cNvPicPr>
          <p:nvPr/>
        </p:nvPicPr>
        <p:blipFill>
          <a:blip r:embed="rId3"/>
          <a:stretch>
            <a:fillRect/>
          </a:stretch>
        </p:blipFill>
        <p:spPr>
          <a:xfrm>
            <a:off x="6779814" y="2881224"/>
            <a:ext cx="11508186" cy="7405776"/>
          </a:xfrm>
          <a:prstGeom prst="rect">
            <a:avLst/>
          </a:prstGeom>
        </p:spPr>
      </p:pic>
    </p:spTree>
    <p:extLst>
      <p:ext uri="{BB962C8B-B14F-4D97-AF65-F5344CB8AC3E}">
        <p14:creationId xmlns:p14="http://schemas.microsoft.com/office/powerpoint/2010/main" val="354090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3CAF8-9E49-A173-2026-54CD8C0E0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BE6EC-0065-00C9-1413-C6B294931FA1}"/>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98CA18B9-F6DC-5C4C-2440-DBC682BB948E}"/>
              </a:ext>
            </a:extLst>
          </p:cNvPr>
          <p:cNvSpPr>
            <a:spLocks noGrp="1"/>
          </p:cNvSpPr>
          <p:nvPr>
            <p:ph type="body" idx="1"/>
          </p:nvPr>
        </p:nvSpPr>
        <p:spPr/>
        <p:txBody>
          <a:bodyPr/>
          <a:lstStyle/>
          <a:p>
            <a:r>
              <a:rPr lang="en-US" sz="2800" dirty="0"/>
              <a:t>Drop it in our scene and unpack it.</a:t>
            </a:r>
          </a:p>
          <a:p>
            <a:r>
              <a:rPr lang="en-US" sz="2800" dirty="0"/>
              <a:t>Rename it VFX hit VFX</a:t>
            </a:r>
          </a:p>
          <a:p>
            <a:r>
              <a:rPr lang="en-US" sz="2800" dirty="0"/>
              <a:t>Prefab it</a:t>
            </a:r>
          </a:p>
          <a:p>
            <a:r>
              <a:rPr lang="en-US" sz="2800" dirty="0"/>
              <a:t>Start delay 0</a:t>
            </a:r>
          </a:p>
          <a:p>
            <a:r>
              <a:rPr lang="en-US" sz="2800" dirty="0"/>
              <a:t>Start life time 0.3</a:t>
            </a:r>
          </a:p>
          <a:p>
            <a:r>
              <a:rPr lang="en-US" sz="2800" dirty="0"/>
              <a:t>We’ll change its Scaling Mode from shape to hierarchy</a:t>
            </a:r>
          </a:p>
          <a:p>
            <a:r>
              <a:rPr lang="en-US" sz="2800" dirty="0"/>
              <a:t>Scale it to 0.2,0.2,0.2</a:t>
            </a:r>
          </a:p>
          <a:p>
            <a:r>
              <a:rPr lang="en-US" sz="2800" dirty="0"/>
              <a:t>Emission burst 50</a:t>
            </a:r>
          </a:p>
          <a:p>
            <a:r>
              <a:rPr lang="en-US" sz="2800" dirty="0"/>
              <a:t>Renderer to add a glow, select the material we are using, duplicate it, drag it to our personal material folder and change it according to your choice and add it to renderer for reference.</a:t>
            </a:r>
          </a:p>
          <a:p>
            <a:r>
              <a:rPr lang="en-US" sz="2800" dirty="0"/>
              <a:t>Make sure in the inspector of that particle – Color over lifetime is also a color that you want</a:t>
            </a:r>
          </a:p>
          <a:p>
            <a:r>
              <a:rPr lang="en-US" sz="2800" dirty="0"/>
              <a:t>Apply all changes to the prefab too</a:t>
            </a:r>
          </a:p>
          <a:p>
            <a:r>
              <a:rPr lang="en-US" sz="2800" dirty="0"/>
              <a:t>Delete it from our hierarchy and now we want it to instantiate where we are colliding with something</a:t>
            </a:r>
          </a:p>
          <a:p>
            <a:r>
              <a:rPr lang="en-US" sz="2800" dirty="0"/>
              <a:t>Open up our Weapon class.</a:t>
            </a:r>
          </a:p>
        </p:txBody>
      </p:sp>
      <p:pic>
        <p:nvPicPr>
          <p:cNvPr id="5" name="Picture 4">
            <a:extLst>
              <a:ext uri="{FF2B5EF4-FFF2-40B4-BE49-F238E27FC236}">
                <a16:creationId xmlns:a16="http://schemas.microsoft.com/office/drawing/2014/main" id="{07FA8EF0-AC82-FC26-E85A-8C3B7D81587F}"/>
              </a:ext>
            </a:extLst>
          </p:cNvPr>
          <p:cNvPicPr>
            <a:picLocks noChangeAspect="1"/>
          </p:cNvPicPr>
          <p:nvPr/>
        </p:nvPicPr>
        <p:blipFill>
          <a:blip r:embed="rId3"/>
          <a:stretch>
            <a:fillRect/>
          </a:stretch>
        </p:blipFill>
        <p:spPr>
          <a:xfrm>
            <a:off x="10201199" y="0"/>
            <a:ext cx="8086801" cy="4562485"/>
          </a:xfrm>
          <a:prstGeom prst="rect">
            <a:avLst/>
          </a:prstGeom>
        </p:spPr>
      </p:pic>
    </p:spTree>
    <p:extLst>
      <p:ext uri="{BB962C8B-B14F-4D97-AF65-F5344CB8AC3E}">
        <p14:creationId xmlns:p14="http://schemas.microsoft.com/office/powerpoint/2010/main" val="16267238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B29B3-4762-D8F9-868C-DEEE5C9B9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9853B-A1A5-7F2B-C336-F87DFE0997DD}"/>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55116934-D45A-E15C-47B1-538046627782}"/>
              </a:ext>
            </a:extLst>
          </p:cNvPr>
          <p:cNvSpPr>
            <a:spLocks noGrp="1"/>
          </p:cNvSpPr>
          <p:nvPr>
            <p:ph type="body" idx="1"/>
          </p:nvPr>
        </p:nvSpPr>
        <p:spPr>
          <a:xfrm>
            <a:off x="860028" y="2138064"/>
            <a:ext cx="16644000" cy="8148936"/>
          </a:xfrm>
        </p:spPr>
        <p:txBody>
          <a:bodyPr/>
          <a:lstStyle/>
          <a:p>
            <a:r>
              <a:rPr lang="en-US" sz="3200" dirty="0"/>
              <a:t>At top create a </a:t>
            </a:r>
            <a:r>
              <a:rPr lang="en-US" sz="3200" dirty="0" err="1"/>
              <a:t>serializefield</a:t>
            </a:r>
            <a:r>
              <a:rPr lang="en-US" sz="3200" dirty="0"/>
              <a:t> for </a:t>
            </a:r>
            <a:r>
              <a:rPr lang="en-US" sz="3200" dirty="0" err="1"/>
              <a:t>hitVFXPrefab</a:t>
            </a:r>
            <a:r>
              <a:rPr lang="en-US" sz="3200" dirty="0"/>
              <a:t> of type </a:t>
            </a:r>
            <a:r>
              <a:rPr lang="en-US" sz="3200" dirty="0" err="1"/>
              <a:t>GameObject</a:t>
            </a:r>
            <a:r>
              <a:rPr lang="en-US" sz="3200" dirty="0"/>
              <a:t>.</a:t>
            </a:r>
          </a:p>
          <a:p>
            <a:r>
              <a:rPr lang="en-US" sz="3200" dirty="0"/>
              <a:t>Instantiate our </a:t>
            </a:r>
            <a:r>
              <a:rPr lang="en-US" sz="3200" dirty="0" err="1"/>
              <a:t>hitVFXPrefab</a:t>
            </a:r>
            <a:r>
              <a:rPr lang="en-US" sz="3200" dirty="0"/>
              <a:t> particle system where our </a:t>
            </a:r>
            <a:r>
              <a:rPr lang="en-US" sz="3200" dirty="0" err="1"/>
              <a:t>raycast</a:t>
            </a:r>
            <a:r>
              <a:rPr lang="en-US" sz="3200" dirty="0"/>
              <a:t> collides with a collider using </a:t>
            </a:r>
            <a:r>
              <a:rPr lang="en-US" sz="3200" dirty="0" err="1"/>
              <a:t>hit.point</a:t>
            </a:r>
            <a:r>
              <a:rPr lang="en-US" sz="3200" dirty="0"/>
              <a:t>.</a:t>
            </a:r>
          </a:p>
          <a:p>
            <a:r>
              <a:rPr lang="en-US" sz="3200" dirty="0" err="1"/>
              <a:t>Hit.point</a:t>
            </a:r>
            <a:r>
              <a:rPr lang="en-US" sz="3200" dirty="0"/>
              <a:t> will return a vector3.</a:t>
            </a:r>
          </a:p>
          <a:p>
            <a:endParaRPr lang="en-US" sz="3200" dirty="0"/>
          </a:p>
          <a:p>
            <a:r>
              <a:rPr lang="en-US" sz="3200" dirty="0"/>
              <a:t>Unity's method for creating instances of objects at runtime.</a:t>
            </a:r>
          </a:p>
          <a:p>
            <a:pPr marL="0" indent="0">
              <a:buNone/>
            </a:pPr>
            <a:r>
              <a:rPr lang="en-US" sz="3200" dirty="0">
                <a:solidFill>
                  <a:srgbClr val="FFC000"/>
                </a:solidFill>
              </a:rPr>
              <a:t>	</a:t>
            </a:r>
            <a:r>
              <a:rPr lang="en-US" sz="4000" dirty="0">
                <a:solidFill>
                  <a:srgbClr val="FFC000"/>
                </a:solidFill>
              </a:rPr>
              <a:t> Instantiate(prefab, position, rotation);</a:t>
            </a:r>
            <a:endParaRPr lang="en-US" sz="3200" dirty="0">
              <a:solidFill>
                <a:srgbClr val="FFC000"/>
              </a:solidFill>
            </a:endParaRPr>
          </a:p>
          <a:p>
            <a:endParaRPr lang="en-US" sz="3200" dirty="0"/>
          </a:p>
          <a:p>
            <a:pPr marL="0" indent="0">
              <a:buNone/>
            </a:pPr>
            <a:r>
              <a:rPr lang="en-US" sz="3200" dirty="0"/>
              <a:t>Instantiation means creating a new instance of an object in the game at runtime. In Unity, this is done using the Instantiate() method. For example:</a:t>
            </a:r>
          </a:p>
          <a:p>
            <a:r>
              <a:rPr lang="en-US" sz="3200" dirty="0"/>
              <a:t>When you need to spawn enemies, bullets, or effects dynamically.</a:t>
            </a:r>
          </a:p>
          <a:p>
            <a:r>
              <a:rPr lang="en-US" sz="3200" dirty="0"/>
              <a:t>You take a pre-configured Prefab (template object) and "instantiate" it to create a copy in the scene</a:t>
            </a:r>
          </a:p>
          <a:p>
            <a:endParaRPr lang="en-US" sz="3200" dirty="0"/>
          </a:p>
          <a:p>
            <a:endParaRPr lang="en-US" sz="3200" dirty="0"/>
          </a:p>
        </p:txBody>
      </p:sp>
      <p:pic>
        <p:nvPicPr>
          <p:cNvPr id="5" name="Picture 4">
            <a:extLst>
              <a:ext uri="{FF2B5EF4-FFF2-40B4-BE49-F238E27FC236}">
                <a16:creationId xmlns:a16="http://schemas.microsoft.com/office/drawing/2014/main" id="{1ED448A4-685A-D19C-8CD2-70BFC62B049E}"/>
              </a:ext>
            </a:extLst>
          </p:cNvPr>
          <p:cNvPicPr>
            <a:picLocks noChangeAspect="1"/>
          </p:cNvPicPr>
          <p:nvPr/>
        </p:nvPicPr>
        <p:blipFill>
          <a:blip r:embed="rId3"/>
          <a:stretch>
            <a:fillRect/>
          </a:stretch>
        </p:blipFill>
        <p:spPr>
          <a:xfrm>
            <a:off x="10203781" y="-48525"/>
            <a:ext cx="8084219" cy="2186589"/>
          </a:xfrm>
          <a:prstGeom prst="rect">
            <a:avLst/>
          </a:prstGeom>
        </p:spPr>
      </p:pic>
    </p:spTree>
    <p:extLst>
      <p:ext uri="{BB962C8B-B14F-4D97-AF65-F5344CB8AC3E}">
        <p14:creationId xmlns:p14="http://schemas.microsoft.com/office/powerpoint/2010/main" val="20943859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82893-0657-4434-028A-70CD08FB2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6140F-FC65-C4F9-F4D7-FE4A007395D6}"/>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11CC4C15-2EF8-1AC3-A9A3-EFB9DB1A3B70}"/>
              </a:ext>
            </a:extLst>
          </p:cNvPr>
          <p:cNvSpPr>
            <a:spLocks noGrp="1"/>
          </p:cNvSpPr>
          <p:nvPr>
            <p:ph type="body" idx="1"/>
          </p:nvPr>
        </p:nvSpPr>
        <p:spPr>
          <a:xfrm>
            <a:off x="311286" y="2138064"/>
            <a:ext cx="7256834" cy="8148936"/>
          </a:xfrm>
        </p:spPr>
        <p:txBody>
          <a:bodyPr/>
          <a:lstStyle/>
          <a:p>
            <a:r>
              <a:rPr lang="en-US" sz="3600" b="1" dirty="0" err="1"/>
              <a:t>Quaternion.identity</a:t>
            </a:r>
            <a:r>
              <a:rPr lang="en-US" sz="3600" b="1" dirty="0"/>
              <a:t> </a:t>
            </a:r>
            <a:r>
              <a:rPr lang="en-US" sz="3600" dirty="0"/>
              <a:t>Represents no rotation (default orientation) when instantiating objects.</a:t>
            </a:r>
          </a:p>
          <a:p>
            <a:r>
              <a:rPr lang="en-US" sz="3600" b="1" dirty="0" err="1"/>
              <a:t>hit.point</a:t>
            </a:r>
            <a:r>
              <a:rPr lang="en-US" sz="3600" dirty="0"/>
              <a:t> A property of </a:t>
            </a:r>
            <a:r>
              <a:rPr lang="en-US" sz="3600" dirty="0" err="1"/>
              <a:t>RaycastHit</a:t>
            </a:r>
            <a:r>
              <a:rPr lang="en-US" sz="3600" dirty="0"/>
              <a:t> that gives the exact position where the ray intersects a collider.</a:t>
            </a:r>
          </a:p>
        </p:txBody>
      </p:sp>
      <p:pic>
        <p:nvPicPr>
          <p:cNvPr id="5" name="Picture 4">
            <a:extLst>
              <a:ext uri="{FF2B5EF4-FFF2-40B4-BE49-F238E27FC236}">
                <a16:creationId xmlns:a16="http://schemas.microsoft.com/office/drawing/2014/main" id="{DCE77BA5-A67B-D783-3C91-7E750FA689CD}"/>
              </a:ext>
            </a:extLst>
          </p:cNvPr>
          <p:cNvPicPr>
            <a:picLocks noChangeAspect="1"/>
          </p:cNvPicPr>
          <p:nvPr/>
        </p:nvPicPr>
        <p:blipFill>
          <a:blip r:embed="rId3"/>
          <a:stretch>
            <a:fillRect/>
          </a:stretch>
        </p:blipFill>
        <p:spPr>
          <a:xfrm>
            <a:off x="10203781" y="-48525"/>
            <a:ext cx="8084219" cy="2186589"/>
          </a:xfrm>
          <a:prstGeom prst="rect">
            <a:avLst/>
          </a:prstGeom>
        </p:spPr>
      </p:pic>
      <p:pic>
        <p:nvPicPr>
          <p:cNvPr id="6" name="Picture 5">
            <a:extLst>
              <a:ext uri="{FF2B5EF4-FFF2-40B4-BE49-F238E27FC236}">
                <a16:creationId xmlns:a16="http://schemas.microsoft.com/office/drawing/2014/main" id="{313F2BC1-A664-7CC7-BC8F-D0DF593C947C}"/>
              </a:ext>
            </a:extLst>
          </p:cNvPr>
          <p:cNvPicPr>
            <a:picLocks noChangeAspect="1"/>
          </p:cNvPicPr>
          <p:nvPr/>
        </p:nvPicPr>
        <p:blipFill>
          <a:blip r:embed="rId4"/>
          <a:stretch>
            <a:fillRect/>
          </a:stretch>
        </p:blipFill>
        <p:spPr>
          <a:xfrm>
            <a:off x="8077682" y="2912845"/>
            <a:ext cx="10346506" cy="7374155"/>
          </a:xfrm>
          <a:prstGeom prst="rect">
            <a:avLst/>
          </a:prstGeom>
        </p:spPr>
      </p:pic>
      <p:sp>
        <p:nvSpPr>
          <p:cNvPr id="7" name="Rectangle 6">
            <a:extLst>
              <a:ext uri="{FF2B5EF4-FFF2-40B4-BE49-F238E27FC236}">
                <a16:creationId xmlns:a16="http://schemas.microsoft.com/office/drawing/2014/main" id="{7D15887B-0DE5-2DAD-DB07-4C5E9AD2EA38}"/>
              </a:ext>
            </a:extLst>
          </p:cNvPr>
          <p:cNvSpPr/>
          <p:nvPr/>
        </p:nvSpPr>
        <p:spPr>
          <a:xfrm>
            <a:off x="9399645" y="7470874"/>
            <a:ext cx="7759945" cy="6780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570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5F0FD-B0D0-AF91-A9DD-637747FDB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4B314-2841-F8D8-C237-6464AF3B1A02}"/>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B740A26F-65CA-441B-A657-99C64D7C393E}"/>
              </a:ext>
            </a:extLst>
          </p:cNvPr>
          <p:cNvSpPr>
            <a:spLocks noGrp="1"/>
          </p:cNvSpPr>
          <p:nvPr>
            <p:ph type="body" idx="1"/>
          </p:nvPr>
        </p:nvSpPr>
        <p:spPr/>
        <p:txBody>
          <a:bodyPr/>
          <a:lstStyle/>
          <a:p>
            <a:pPr marL="0" indent="0">
              <a:buNone/>
            </a:pPr>
            <a:r>
              <a:rPr lang="en-US" dirty="0"/>
              <a:t>Select our pistol and drop the prefab to the Hit VFX Prefab slot.</a:t>
            </a:r>
          </a:p>
        </p:txBody>
      </p:sp>
      <p:pic>
        <p:nvPicPr>
          <p:cNvPr id="5" name="Picture 4">
            <a:extLst>
              <a:ext uri="{FF2B5EF4-FFF2-40B4-BE49-F238E27FC236}">
                <a16:creationId xmlns:a16="http://schemas.microsoft.com/office/drawing/2014/main" id="{D875B6FD-8C4F-BB6B-5445-A499E78B4712}"/>
              </a:ext>
            </a:extLst>
          </p:cNvPr>
          <p:cNvPicPr>
            <a:picLocks noChangeAspect="1"/>
          </p:cNvPicPr>
          <p:nvPr/>
        </p:nvPicPr>
        <p:blipFill>
          <a:blip r:embed="rId2"/>
          <a:stretch>
            <a:fillRect/>
          </a:stretch>
        </p:blipFill>
        <p:spPr>
          <a:xfrm>
            <a:off x="67843" y="5361528"/>
            <a:ext cx="18228370" cy="4925472"/>
          </a:xfrm>
          <a:prstGeom prst="rect">
            <a:avLst/>
          </a:prstGeom>
        </p:spPr>
      </p:pic>
      <p:grpSp>
        <p:nvGrpSpPr>
          <p:cNvPr id="9" name="Group 8">
            <a:extLst>
              <a:ext uri="{FF2B5EF4-FFF2-40B4-BE49-F238E27FC236}">
                <a16:creationId xmlns:a16="http://schemas.microsoft.com/office/drawing/2014/main" id="{5BB2FFDD-94E9-CDE9-CC3B-1A566A4DCE28}"/>
              </a:ext>
            </a:extLst>
          </p:cNvPr>
          <p:cNvGrpSpPr/>
          <p:nvPr/>
        </p:nvGrpSpPr>
        <p:grpSpPr>
          <a:xfrm>
            <a:off x="2908861" y="6279587"/>
            <a:ext cx="13198320" cy="3897720"/>
            <a:chOff x="2908861" y="6279587"/>
            <a:chExt cx="13198320" cy="389772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FE8A26E-FF7D-F588-64CA-CE6649695D5C}"/>
                    </a:ext>
                  </a:extLst>
                </p14:cNvPr>
                <p14:cNvContentPartPr/>
                <p14:nvPr/>
              </p14:nvContentPartPr>
              <p14:xfrm>
                <a:off x="2908861" y="6381107"/>
                <a:ext cx="13064760" cy="3796200"/>
              </p14:xfrm>
            </p:contentPart>
          </mc:Choice>
          <mc:Fallback xmlns="">
            <p:pic>
              <p:nvPicPr>
                <p:cNvPr id="7" name="Ink 6">
                  <a:extLst>
                    <a:ext uri="{FF2B5EF4-FFF2-40B4-BE49-F238E27FC236}">
                      <a16:creationId xmlns:a16="http://schemas.microsoft.com/office/drawing/2014/main" id="{7FE8A26E-FF7D-F588-64CA-CE6649695D5C}"/>
                    </a:ext>
                  </a:extLst>
                </p:cNvPr>
                <p:cNvPicPr/>
                <p:nvPr/>
              </p:nvPicPr>
              <p:blipFill>
                <a:blip r:embed="rId4"/>
                <a:stretch>
                  <a:fillRect/>
                </a:stretch>
              </p:blipFill>
              <p:spPr>
                <a:xfrm>
                  <a:off x="2872861" y="6345107"/>
                  <a:ext cx="13136400" cy="386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47E4EE1-BB04-35D8-509C-97F3D0A0800A}"/>
                    </a:ext>
                  </a:extLst>
                </p14:cNvPr>
                <p14:cNvContentPartPr/>
                <p14:nvPr/>
              </p14:nvContentPartPr>
              <p14:xfrm>
                <a:off x="15739261" y="6279587"/>
                <a:ext cx="367920" cy="278280"/>
              </p14:xfrm>
            </p:contentPart>
          </mc:Choice>
          <mc:Fallback xmlns="">
            <p:pic>
              <p:nvPicPr>
                <p:cNvPr id="8" name="Ink 7">
                  <a:extLst>
                    <a:ext uri="{FF2B5EF4-FFF2-40B4-BE49-F238E27FC236}">
                      <a16:creationId xmlns:a16="http://schemas.microsoft.com/office/drawing/2014/main" id="{047E4EE1-BB04-35D8-509C-97F3D0A0800A}"/>
                    </a:ext>
                  </a:extLst>
                </p:cNvPr>
                <p:cNvPicPr/>
                <p:nvPr/>
              </p:nvPicPr>
              <p:blipFill>
                <a:blip r:embed="rId6"/>
                <a:stretch>
                  <a:fillRect/>
                </a:stretch>
              </p:blipFill>
              <p:spPr>
                <a:xfrm>
                  <a:off x="15703621" y="6243947"/>
                  <a:ext cx="439560" cy="34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E55AFA7-5E9B-8FCA-34C9-867F180D0316}"/>
                  </a:ext>
                </a:extLst>
              </p14:cNvPr>
              <p14:cNvContentPartPr/>
              <p14:nvPr/>
            </p14:nvContentPartPr>
            <p14:xfrm>
              <a:off x="408661" y="6205787"/>
              <a:ext cx="858600" cy="42840"/>
            </p14:xfrm>
          </p:contentPart>
        </mc:Choice>
        <mc:Fallback xmlns="">
          <p:pic>
            <p:nvPicPr>
              <p:cNvPr id="10" name="Ink 9">
                <a:extLst>
                  <a:ext uri="{FF2B5EF4-FFF2-40B4-BE49-F238E27FC236}">
                    <a16:creationId xmlns:a16="http://schemas.microsoft.com/office/drawing/2014/main" id="{0E55AFA7-5E9B-8FCA-34C9-867F180D0316}"/>
                  </a:ext>
                </a:extLst>
              </p:cNvPr>
              <p:cNvPicPr/>
              <p:nvPr/>
            </p:nvPicPr>
            <p:blipFill>
              <a:blip r:embed="rId8"/>
              <a:stretch>
                <a:fillRect/>
              </a:stretch>
            </p:blipFill>
            <p:spPr>
              <a:xfrm>
                <a:off x="355021" y="6097787"/>
                <a:ext cx="966240" cy="258480"/>
              </a:xfrm>
              <a:prstGeom prst="rect">
                <a:avLst/>
              </a:prstGeom>
            </p:spPr>
          </p:pic>
        </mc:Fallback>
      </mc:AlternateContent>
    </p:spTree>
    <p:extLst>
      <p:ext uri="{BB962C8B-B14F-4D97-AF65-F5344CB8AC3E}">
        <p14:creationId xmlns:p14="http://schemas.microsoft.com/office/powerpoint/2010/main" val="3311366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7DDE-40F1-DCDD-C7CF-E95A08A03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624E9-36D0-FF2C-D39A-7EC017811CA3}"/>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C761C821-06E7-572A-6D29-251EA220C157}"/>
              </a:ext>
            </a:extLst>
          </p:cNvPr>
          <p:cNvSpPr>
            <a:spLocks noGrp="1"/>
          </p:cNvSpPr>
          <p:nvPr>
            <p:ph type="body" idx="1"/>
          </p:nvPr>
        </p:nvSpPr>
        <p:spPr>
          <a:xfrm>
            <a:off x="860028" y="2138064"/>
            <a:ext cx="9315104" cy="7197000"/>
          </a:xfrm>
        </p:spPr>
        <p:txBody>
          <a:bodyPr/>
          <a:lstStyle/>
          <a:p>
            <a:pPr marL="0" indent="0" algn="just">
              <a:buNone/>
            </a:pPr>
            <a:r>
              <a:rPr lang="en-US" sz="4800" dirty="0"/>
              <a:t>If we select Hit VFX prefab and navigate to the Stop Action in our inspector. We need to change it to Destroy so it gets destroy after completion of its lifecycle so we don’t have multiple instantiations of hit </a:t>
            </a:r>
            <a:r>
              <a:rPr lang="en-US" sz="4800" dirty="0" err="1"/>
              <a:t>vfx</a:t>
            </a:r>
            <a:r>
              <a:rPr lang="en-US" sz="4800" dirty="0"/>
              <a:t> during play mode in real time.</a:t>
            </a:r>
          </a:p>
        </p:txBody>
      </p:sp>
      <p:pic>
        <p:nvPicPr>
          <p:cNvPr id="5" name="Picture 4">
            <a:extLst>
              <a:ext uri="{FF2B5EF4-FFF2-40B4-BE49-F238E27FC236}">
                <a16:creationId xmlns:a16="http://schemas.microsoft.com/office/drawing/2014/main" id="{6667E9A0-7D24-85A7-6372-8B83465B3439}"/>
              </a:ext>
            </a:extLst>
          </p:cNvPr>
          <p:cNvPicPr>
            <a:picLocks noChangeAspect="1"/>
          </p:cNvPicPr>
          <p:nvPr/>
        </p:nvPicPr>
        <p:blipFill>
          <a:blip r:embed="rId2"/>
          <a:stretch>
            <a:fillRect/>
          </a:stretch>
        </p:blipFill>
        <p:spPr>
          <a:xfrm>
            <a:off x="10914434" y="151703"/>
            <a:ext cx="7373566" cy="9907050"/>
          </a:xfrm>
          <a:prstGeom prst="rect">
            <a:avLst/>
          </a:prstGeom>
        </p:spPr>
      </p:pic>
    </p:spTree>
    <p:extLst>
      <p:ext uri="{BB962C8B-B14F-4D97-AF65-F5344CB8AC3E}">
        <p14:creationId xmlns:p14="http://schemas.microsoft.com/office/powerpoint/2010/main" val="7796103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A901B-1CCE-2C28-8D65-8FB014B2C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4B5E1-8703-9208-ADEE-06B65DD6E38F}"/>
              </a:ext>
            </a:extLst>
          </p:cNvPr>
          <p:cNvSpPr>
            <a:spLocks noGrp="1"/>
          </p:cNvSpPr>
          <p:nvPr>
            <p:ph type="title"/>
          </p:nvPr>
        </p:nvSpPr>
        <p:spPr/>
        <p:txBody>
          <a:bodyPr/>
          <a:lstStyle/>
          <a:p>
            <a:r>
              <a:rPr lang="en-US" dirty="0"/>
              <a:t>Intro to </a:t>
            </a:r>
            <a:r>
              <a:rPr lang="en-US" dirty="0" err="1"/>
              <a:t>ProBuilder</a:t>
            </a:r>
            <a:endParaRPr lang="en-US" dirty="0"/>
          </a:p>
        </p:txBody>
      </p:sp>
      <p:sp>
        <p:nvSpPr>
          <p:cNvPr id="3" name="Text Placeholder 2">
            <a:extLst>
              <a:ext uri="{FF2B5EF4-FFF2-40B4-BE49-F238E27FC236}">
                <a16:creationId xmlns:a16="http://schemas.microsoft.com/office/drawing/2014/main" id="{062FFB02-6145-0861-69E4-205038527355}"/>
              </a:ext>
            </a:extLst>
          </p:cNvPr>
          <p:cNvSpPr>
            <a:spLocks noGrp="1"/>
          </p:cNvSpPr>
          <p:nvPr>
            <p:ph type="body" idx="1"/>
          </p:nvPr>
        </p:nvSpPr>
        <p:spPr/>
        <p:txBody>
          <a:bodyPr/>
          <a:lstStyle/>
          <a:p>
            <a:pPr algn="just"/>
            <a:r>
              <a:rPr lang="en-US" b="1" dirty="0" err="1"/>
              <a:t>ProBuilder</a:t>
            </a:r>
            <a:r>
              <a:rPr lang="en-US" dirty="0"/>
              <a:t> is a Unity tool for creating, editing, and texturing 3D geometry directly within the Unity Editor. It's ideal for prototyping, level design, and creating custom meshes without needing external 3D modeling software.</a:t>
            </a:r>
          </a:p>
        </p:txBody>
      </p:sp>
    </p:spTree>
    <p:extLst>
      <p:ext uri="{BB962C8B-B14F-4D97-AF65-F5344CB8AC3E}">
        <p14:creationId xmlns:p14="http://schemas.microsoft.com/office/powerpoint/2010/main" val="22758960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84DF8-F06E-C605-A0EC-893114E92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AB7BB-3434-96AB-0FC4-500DB3B0544A}"/>
              </a:ext>
            </a:extLst>
          </p:cNvPr>
          <p:cNvSpPr>
            <a:spLocks noGrp="1"/>
          </p:cNvSpPr>
          <p:nvPr>
            <p:ph type="title"/>
          </p:nvPr>
        </p:nvSpPr>
        <p:spPr/>
        <p:txBody>
          <a:bodyPr/>
          <a:lstStyle/>
          <a:p>
            <a:r>
              <a:rPr lang="en-US" dirty="0"/>
              <a:t>Intro to </a:t>
            </a:r>
            <a:r>
              <a:rPr lang="en-US" dirty="0" err="1"/>
              <a:t>ProBuilder</a:t>
            </a:r>
            <a:endParaRPr lang="en-US" dirty="0"/>
          </a:p>
        </p:txBody>
      </p:sp>
      <p:sp>
        <p:nvSpPr>
          <p:cNvPr id="3" name="Text Placeholder 2">
            <a:extLst>
              <a:ext uri="{FF2B5EF4-FFF2-40B4-BE49-F238E27FC236}">
                <a16:creationId xmlns:a16="http://schemas.microsoft.com/office/drawing/2014/main" id="{E9C14043-1754-3F9F-44D7-E7E0A2C6F787}"/>
              </a:ext>
            </a:extLst>
          </p:cNvPr>
          <p:cNvSpPr>
            <a:spLocks noGrp="1"/>
          </p:cNvSpPr>
          <p:nvPr>
            <p:ph type="body" idx="1"/>
          </p:nvPr>
        </p:nvSpPr>
        <p:spPr>
          <a:xfrm>
            <a:off x="860028" y="2138064"/>
            <a:ext cx="4859836" cy="7197000"/>
          </a:xfrm>
        </p:spPr>
        <p:txBody>
          <a:bodyPr/>
          <a:lstStyle/>
          <a:p>
            <a:pPr algn="just"/>
            <a:r>
              <a:rPr lang="en-US" sz="3200" dirty="0"/>
              <a:t>Lets import </a:t>
            </a:r>
            <a:r>
              <a:rPr lang="en-US" sz="3200" dirty="0" err="1"/>
              <a:t>ProBuilder</a:t>
            </a:r>
            <a:r>
              <a:rPr lang="en-US" sz="3200" dirty="0"/>
              <a:t> into our project.</a:t>
            </a:r>
          </a:p>
          <a:p>
            <a:pPr algn="just"/>
            <a:r>
              <a:rPr lang="en-US" sz="3200" dirty="0"/>
              <a:t>Navigate to package manager </a:t>
            </a:r>
            <a:r>
              <a:rPr lang="en-US" sz="3200" dirty="0">
                <a:sym typeface="Wingdings" panose="05000000000000000000" pitchFamily="2" charset="2"/>
              </a:rPr>
              <a:t> Unity Register</a:t>
            </a:r>
          </a:p>
          <a:p>
            <a:pPr algn="just"/>
            <a:r>
              <a:rPr lang="en-US" sz="3200" dirty="0">
                <a:sym typeface="Wingdings" panose="05000000000000000000" pitchFamily="2" charset="2"/>
              </a:rPr>
              <a:t>Search for </a:t>
            </a:r>
            <a:r>
              <a:rPr lang="en-US" sz="3200" dirty="0" err="1">
                <a:sym typeface="Wingdings" panose="05000000000000000000" pitchFamily="2" charset="2"/>
              </a:rPr>
              <a:t>ProBuilder</a:t>
            </a:r>
            <a:r>
              <a:rPr lang="en-US" sz="3200" dirty="0">
                <a:sym typeface="Wingdings" panose="05000000000000000000" pitchFamily="2" charset="2"/>
              </a:rPr>
              <a:t> and install it</a:t>
            </a:r>
          </a:p>
          <a:p>
            <a:pPr algn="just"/>
            <a:r>
              <a:rPr lang="en-US" sz="3200" dirty="0">
                <a:sym typeface="Wingdings" panose="05000000000000000000" pitchFamily="2" charset="2"/>
              </a:rPr>
              <a:t>We’ll see a Tools tab on top after it is installed.</a:t>
            </a:r>
            <a:endParaRPr lang="en-US" sz="3200" dirty="0"/>
          </a:p>
        </p:txBody>
      </p:sp>
      <p:pic>
        <p:nvPicPr>
          <p:cNvPr id="5" name="Picture 4">
            <a:extLst>
              <a:ext uri="{FF2B5EF4-FFF2-40B4-BE49-F238E27FC236}">
                <a16:creationId xmlns:a16="http://schemas.microsoft.com/office/drawing/2014/main" id="{06D2526E-5202-0751-2515-C052DA51F293}"/>
              </a:ext>
            </a:extLst>
          </p:cNvPr>
          <p:cNvPicPr>
            <a:picLocks noChangeAspect="1"/>
          </p:cNvPicPr>
          <p:nvPr/>
        </p:nvPicPr>
        <p:blipFill>
          <a:blip r:embed="rId2"/>
          <a:stretch>
            <a:fillRect/>
          </a:stretch>
        </p:blipFill>
        <p:spPr>
          <a:xfrm>
            <a:off x="6002711" y="2529192"/>
            <a:ext cx="12285289" cy="775143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74D39D-BDC9-0B77-3406-DA841C3FF4E4}"/>
                  </a:ext>
                </a:extLst>
              </p14:cNvPr>
              <p14:cNvContentPartPr/>
              <p14:nvPr/>
            </p14:nvContentPartPr>
            <p14:xfrm>
              <a:off x="13034941" y="2684987"/>
              <a:ext cx="725760" cy="58680"/>
            </p14:xfrm>
          </p:contentPart>
        </mc:Choice>
        <mc:Fallback xmlns="">
          <p:pic>
            <p:nvPicPr>
              <p:cNvPr id="6" name="Ink 5">
                <a:extLst>
                  <a:ext uri="{FF2B5EF4-FFF2-40B4-BE49-F238E27FC236}">
                    <a16:creationId xmlns:a16="http://schemas.microsoft.com/office/drawing/2014/main" id="{5174D39D-BDC9-0B77-3406-DA841C3FF4E4}"/>
                  </a:ext>
                </a:extLst>
              </p:cNvPr>
              <p:cNvPicPr/>
              <p:nvPr/>
            </p:nvPicPr>
            <p:blipFill>
              <a:blip r:embed="rId4"/>
              <a:stretch>
                <a:fillRect/>
              </a:stretch>
            </p:blipFill>
            <p:spPr>
              <a:xfrm>
                <a:off x="12980941" y="2576987"/>
                <a:ext cx="833400" cy="274320"/>
              </a:xfrm>
              <a:prstGeom prst="rect">
                <a:avLst/>
              </a:prstGeom>
            </p:spPr>
          </p:pic>
        </mc:Fallback>
      </mc:AlternateContent>
    </p:spTree>
    <p:extLst>
      <p:ext uri="{BB962C8B-B14F-4D97-AF65-F5344CB8AC3E}">
        <p14:creationId xmlns:p14="http://schemas.microsoft.com/office/powerpoint/2010/main" val="42750424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5EFEF-FCFC-5ADC-E16A-3C987A97C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227AA-D29D-B6CF-86D7-224B09B618D8}"/>
              </a:ext>
            </a:extLst>
          </p:cNvPr>
          <p:cNvSpPr>
            <a:spLocks noGrp="1"/>
          </p:cNvSpPr>
          <p:nvPr>
            <p:ph type="title"/>
          </p:nvPr>
        </p:nvSpPr>
        <p:spPr/>
        <p:txBody>
          <a:bodyPr/>
          <a:lstStyle/>
          <a:p>
            <a:r>
              <a:rPr lang="en-US" dirty="0"/>
              <a:t>Pro Builder</a:t>
            </a:r>
          </a:p>
        </p:txBody>
      </p:sp>
      <p:sp>
        <p:nvSpPr>
          <p:cNvPr id="3" name="Text Placeholder 2">
            <a:extLst>
              <a:ext uri="{FF2B5EF4-FFF2-40B4-BE49-F238E27FC236}">
                <a16:creationId xmlns:a16="http://schemas.microsoft.com/office/drawing/2014/main" id="{59CFFC5F-8D7E-0544-7234-BB29842E29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8368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8A421-02FC-28BD-C0DF-358D9287A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20BAC-2C9A-585D-39D9-7286BFE567E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4F511FD-762D-D1A6-4961-E914018777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06275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E45E2-C1B9-3783-7FEF-3C1C842F3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AB2FA-AC7F-BF77-9174-892824FFD13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6E5E07F-D58F-D5C3-198E-E9892A58AD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228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DCF3964-B33B-628C-50E0-E239812AEBBA}"/>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EEFAC693-2D47-2469-8A2F-842BBE33362B}"/>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9D236907-2078-0DD6-763D-102086083385}"/>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marL="457200" lvl="0" indent="-482600" algn="l" rtl="0">
              <a:spcBef>
                <a:spcPts val="0"/>
              </a:spcBef>
              <a:spcAft>
                <a:spcPts val="0"/>
              </a:spcAft>
              <a:buClr>
                <a:schemeClr val="lt1"/>
              </a:buClr>
              <a:buSzPts val="4000"/>
              <a:buChar char="●"/>
            </a:pPr>
            <a:r>
              <a:rPr lang="en-US" sz="4000" dirty="0">
                <a:solidFill>
                  <a:schemeClr val="lt1"/>
                </a:solidFill>
              </a:rPr>
              <a:t>Click on the Starter Assets- </a:t>
            </a:r>
            <a:r>
              <a:rPr lang="en-US" sz="4000" dirty="0" err="1">
                <a:solidFill>
                  <a:schemeClr val="lt1"/>
                </a:solidFill>
              </a:rPr>
              <a:t>FirstPersonController</a:t>
            </a:r>
            <a:r>
              <a:rPr lang="en-US" sz="4000" dirty="0">
                <a:solidFill>
                  <a:schemeClr val="lt1"/>
                </a:solidFill>
              </a:rPr>
              <a:t> – Scenes</a:t>
            </a:r>
          </a:p>
          <a:p>
            <a:pPr marL="457200" lvl="0" indent="-482600" algn="l" rtl="0">
              <a:spcBef>
                <a:spcPts val="0"/>
              </a:spcBef>
              <a:spcAft>
                <a:spcPts val="0"/>
              </a:spcAft>
              <a:buClr>
                <a:schemeClr val="lt1"/>
              </a:buClr>
              <a:buSzPts val="4000"/>
              <a:buChar char="●"/>
            </a:pPr>
            <a:r>
              <a:rPr lang="en-US" sz="4000" dirty="0">
                <a:solidFill>
                  <a:schemeClr val="lt1"/>
                </a:solidFill>
              </a:rPr>
              <a:t>Open the Playground </a:t>
            </a:r>
          </a:p>
          <a:p>
            <a:pPr marL="457200" lvl="0" indent="-482600" algn="l" rtl="0">
              <a:spcBef>
                <a:spcPts val="0"/>
              </a:spcBef>
              <a:spcAft>
                <a:spcPts val="0"/>
              </a:spcAft>
              <a:buClr>
                <a:schemeClr val="lt1"/>
              </a:buClr>
              <a:buSzPts val="4000"/>
              <a:buChar char="●"/>
            </a:pPr>
            <a:r>
              <a:rPr lang="en-US" sz="4000" dirty="0">
                <a:solidFill>
                  <a:schemeClr val="lt1"/>
                </a:solidFill>
              </a:rPr>
              <a:t>Inside the Hierarchy window – Click on the Player capsule and hit F</a:t>
            </a:r>
          </a:p>
          <a:p>
            <a:pPr marL="457200" lvl="0" indent="-482600" algn="l" rtl="0">
              <a:spcBef>
                <a:spcPts val="0"/>
              </a:spcBef>
              <a:spcAft>
                <a:spcPts val="0"/>
              </a:spcAft>
              <a:buClr>
                <a:schemeClr val="lt1"/>
              </a:buClr>
              <a:buSzPts val="4000"/>
              <a:buChar char="●"/>
            </a:pPr>
            <a:r>
              <a:rPr lang="en-US" sz="4000" dirty="0">
                <a:solidFill>
                  <a:schemeClr val="lt1"/>
                </a:solidFill>
              </a:rPr>
              <a:t>Click on Play and you can see the controls are working</a:t>
            </a:r>
          </a:p>
        </p:txBody>
      </p:sp>
      <p:pic>
        <p:nvPicPr>
          <p:cNvPr id="3" name="Picture 2">
            <a:extLst>
              <a:ext uri="{FF2B5EF4-FFF2-40B4-BE49-F238E27FC236}">
                <a16:creationId xmlns:a16="http://schemas.microsoft.com/office/drawing/2014/main" id="{F738CD9E-30CE-65B3-A96C-3E752E57F1B4}"/>
              </a:ext>
            </a:extLst>
          </p:cNvPr>
          <p:cNvPicPr>
            <a:picLocks noChangeAspect="1"/>
          </p:cNvPicPr>
          <p:nvPr/>
        </p:nvPicPr>
        <p:blipFill>
          <a:blip r:embed="rId3"/>
          <a:srcRect/>
          <a:stretch/>
        </p:blipFill>
        <p:spPr>
          <a:xfrm>
            <a:off x="6980076" y="3278038"/>
            <a:ext cx="11307923" cy="6731360"/>
          </a:xfrm>
          <a:prstGeom prst="rect">
            <a:avLst/>
          </a:prstGeom>
        </p:spPr>
      </p:pic>
    </p:spTree>
    <p:extLst>
      <p:ext uri="{BB962C8B-B14F-4D97-AF65-F5344CB8AC3E}">
        <p14:creationId xmlns:p14="http://schemas.microsoft.com/office/powerpoint/2010/main" val="149557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B3724-FDEF-28B9-A735-9EFE25D55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D2D0A-ECC3-A233-1850-7D8834A0917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60F76E8-B1FA-B3C8-5CEB-B52C01F375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828601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Introducing Animator Controller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Creating A Simple Animation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 5 Minute Challenge</a:t>
            </a:r>
            <a:endParaRPr/>
          </a:p>
        </p:txBody>
      </p:sp>
      <p:sp>
        <p:nvSpPr>
          <p:cNvPr id="420" name="Google Shape;420;p60"/>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Don’t overinvest in this challenge, just 5 minutes</a:t>
            </a:r>
            <a:endParaRPr/>
          </a:p>
          <a:p>
            <a:pPr marL="457200" marR="0" lvl="0" indent="-571500" algn="l" rtl="0">
              <a:lnSpc>
                <a:spcPct val="115000"/>
              </a:lnSpc>
              <a:spcBef>
                <a:spcPts val="0"/>
              </a:spcBef>
              <a:spcAft>
                <a:spcPts val="0"/>
              </a:spcAft>
              <a:buSzPts val="5400"/>
              <a:buChar char="●"/>
            </a:pPr>
            <a:r>
              <a:rPr lang="en-GB"/>
              <a:t>Create some sort of quirky animation for one of your states</a:t>
            </a:r>
            <a:endParaRPr/>
          </a:p>
          <a:p>
            <a:pPr marL="457200" marR="0" lvl="0" indent="-571500" algn="l" rtl="0">
              <a:lnSpc>
                <a:spcPct val="115000"/>
              </a:lnSpc>
              <a:spcBef>
                <a:spcPts val="0"/>
              </a:spcBef>
              <a:spcAft>
                <a:spcPts val="0"/>
              </a:spcAft>
              <a:buSzPts val="5400"/>
              <a:buChar char="●"/>
            </a:pPr>
            <a:r>
              <a:rPr lang="en-GB"/>
              <a:t>Explore what else you can animate, not just Transform</a:t>
            </a:r>
            <a:endParaRPr/>
          </a:p>
          <a:p>
            <a:pPr marL="457200" marR="0" lvl="0" indent="-571500" algn="l" rtl="0">
              <a:lnSpc>
                <a:spcPct val="115000"/>
              </a:lnSpc>
              <a:spcBef>
                <a:spcPts val="0"/>
              </a:spcBef>
              <a:spcAft>
                <a:spcPts val="0"/>
              </a:spcAft>
              <a:buSzPts val="5400"/>
              <a:buChar char="●"/>
            </a:pPr>
            <a:r>
              <a:rPr lang="en-GB"/>
              <a:t>Share what you come up with!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Animator Transition Conditions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6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Adding Conditions</a:t>
            </a:r>
            <a:endParaRPr/>
          </a:p>
        </p:txBody>
      </p:sp>
      <p:sp>
        <p:nvSpPr>
          <p:cNvPr id="434" name="Google Shape;434;p62"/>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Add a bool parameter called “attack”</a:t>
            </a:r>
            <a:endParaRPr/>
          </a:p>
          <a:p>
            <a:pPr marL="457200" marR="0" lvl="0" indent="-571500" algn="l" rtl="0">
              <a:lnSpc>
                <a:spcPct val="115000"/>
              </a:lnSpc>
              <a:spcBef>
                <a:spcPts val="0"/>
              </a:spcBef>
              <a:spcAft>
                <a:spcPts val="0"/>
              </a:spcAft>
              <a:buSzPts val="5400"/>
              <a:buChar char="●"/>
            </a:pPr>
            <a:r>
              <a:rPr lang="en-GB"/>
              <a:t>Add conditions:</a:t>
            </a:r>
            <a:endParaRPr/>
          </a:p>
          <a:p>
            <a:pPr marL="914400" marR="0" lvl="1" indent="-533400" algn="l" rtl="0">
              <a:lnSpc>
                <a:spcPct val="115000"/>
              </a:lnSpc>
              <a:spcBef>
                <a:spcPts val="0"/>
              </a:spcBef>
              <a:spcAft>
                <a:spcPts val="0"/>
              </a:spcAft>
              <a:buSzPts val="4800"/>
              <a:buChar char="○"/>
            </a:pPr>
            <a:r>
              <a:rPr lang="en-GB"/>
              <a:t>Move -&gt; Attack when “attack” parameter is true</a:t>
            </a:r>
            <a:endParaRPr/>
          </a:p>
          <a:p>
            <a:pPr marL="914400" lvl="1" indent="-533400" algn="l" rtl="0">
              <a:lnSpc>
                <a:spcPct val="115000"/>
              </a:lnSpc>
              <a:spcBef>
                <a:spcPts val="0"/>
              </a:spcBef>
              <a:spcAft>
                <a:spcPts val="0"/>
              </a:spcAft>
              <a:buClr>
                <a:schemeClr val="lt1"/>
              </a:buClr>
              <a:buSzPts val="4800"/>
              <a:buChar char="○"/>
            </a:pPr>
            <a:r>
              <a:rPr lang="en-GB">
                <a:solidFill>
                  <a:schemeClr val="lt1"/>
                </a:solidFill>
              </a:rPr>
              <a:t>Attack -&gt; Idle when “attack” parameter is false</a:t>
            </a:r>
            <a:endParaRPr>
              <a:solidFill>
                <a:schemeClr val="lt1"/>
              </a:solidFill>
            </a:endParaRPr>
          </a:p>
          <a:p>
            <a:pPr marL="457200" lvl="0" indent="-571500" algn="l" rtl="0">
              <a:lnSpc>
                <a:spcPct val="115000"/>
              </a:lnSpc>
              <a:spcBef>
                <a:spcPts val="0"/>
              </a:spcBef>
              <a:spcAft>
                <a:spcPts val="0"/>
              </a:spcAft>
              <a:buClr>
                <a:schemeClr val="lt1"/>
              </a:buClr>
              <a:buSzPts val="5400"/>
              <a:buChar char="●"/>
            </a:pPr>
            <a:r>
              <a:rPr lang="en-GB">
                <a:solidFill>
                  <a:schemeClr val="lt1"/>
                </a:solidFill>
              </a:rPr>
              <a:t>Remember to turn off “has exit time”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Trigger Animation In Code</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6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Set Attack Animation</a:t>
            </a:r>
            <a:endParaRPr/>
          </a:p>
        </p:txBody>
      </p:sp>
      <p:sp>
        <p:nvSpPr>
          <p:cNvPr id="449" name="Google Shape;449;p64"/>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lnSpc>
                <a:spcPct val="115000"/>
              </a:lnSpc>
              <a:spcBef>
                <a:spcPts val="0"/>
              </a:spcBef>
              <a:spcAft>
                <a:spcPts val="0"/>
              </a:spcAft>
              <a:buClr>
                <a:schemeClr val="lt1"/>
              </a:buClr>
              <a:buSzPts val="5400"/>
              <a:buChar char="●"/>
            </a:pPr>
            <a:r>
              <a:rPr lang="en-GB"/>
              <a:t>Figure out where we would change our animation into attack and out of attack</a:t>
            </a:r>
            <a:endParaRPr/>
          </a:p>
          <a:p>
            <a:pPr marL="457200" lvl="0" indent="-571500" algn="l" rtl="0">
              <a:lnSpc>
                <a:spcPct val="115000"/>
              </a:lnSpc>
              <a:spcBef>
                <a:spcPts val="0"/>
              </a:spcBef>
              <a:spcAft>
                <a:spcPts val="0"/>
              </a:spcAft>
              <a:buSzPts val="5400"/>
              <a:buChar char="●"/>
            </a:pPr>
            <a:r>
              <a:rPr lang="en-GB"/>
              <a:t>Add code to set our attack state to true</a:t>
            </a:r>
            <a:endParaRPr/>
          </a:p>
          <a:p>
            <a:pPr marL="457200" lvl="0" indent="-571500" algn="l" rtl="0">
              <a:lnSpc>
                <a:spcPct val="115000"/>
              </a:lnSpc>
              <a:spcBef>
                <a:spcPts val="0"/>
              </a:spcBef>
              <a:spcAft>
                <a:spcPts val="0"/>
              </a:spcAft>
              <a:buSzPts val="5400"/>
              <a:buChar char="●"/>
            </a:pPr>
            <a:r>
              <a:rPr lang="en-GB"/>
              <a:t>Add code to set our attack state to false</a:t>
            </a:r>
            <a:endParaRPr/>
          </a:p>
          <a:p>
            <a:pPr marL="457200" lvl="0" indent="-571500" algn="l" rtl="0">
              <a:lnSpc>
                <a:spcPct val="115000"/>
              </a:lnSpc>
              <a:spcBef>
                <a:spcPts val="0"/>
              </a:spcBef>
              <a:spcAft>
                <a:spcPts val="0"/>
              </a:spcAft>
              <a:buSzPts val="5400"/>
              <a:buChar char="●"/>
            </a:pPr>
            <a:r>
              <a:rPr lang="en-GB"/>
              <a:t>Remember, attack is a bool, not a trigger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Use Animation Events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Player Health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241A1F-3531-C63D-9E7B-07309A853612}"/>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386D0651-E1B7-F3D3-AE2F-8E09F8B57FF3}"/>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E213EE4F-DDAA-C11D-7CB1-511F36235A11}"/>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marL="457200" lvl="0" indent="-482600" algn="just" rtl="0">
              <a:spcBef>
                <a:spcPts val="0"/>
              </a:spcBef>
              <a:spcAft>
                <a:spcPts val="0"/>
              </a:spcAft>
              <a:buClr>
                <a:schemeClr val="lt1"/>
              </a:buClr>
              <a:buSzPts val="4000"/>
              <a:buChar char="●"/>
            </a:pPr>
            <a:r>
              <a:rPr lang="en-US" sz="4000" dirty="0">
                <a:solidFill>
                  <a:schemeClr val="lt1"/>
                </a:solidFill>
              </a:rPr>
              <a:t>In the inspector window you have Character Controller component</a:t>
            </a:r>
          </a:p>
          <a:p>
            <a:pPr lvl="1" indent="-482600" algn="just">
              <a:buClr>
                <a:schemeClr val="lt1"/>
              </a:buClr>
              <a:buSzPts val="4000"/>
              <a:buChar char="●"/>
            </a:pPr>
            <a:r>
              <a:rPr lang="en-US" sz="3600" dirty="0">
                <a:solidFill>
                  <a:schemeClr val="lt1"/>
                </a:solidFill>
              </a:rPr>
              <a:t>It actually just comes with any sort of unity project</a:t>
            </a:r>
          </a:p>
          <a:p>
            <a:pPr lvl="1" indent="-482600" algn="just">
              <a:buClr>
                <a:schemeClr val="lt1"/>
              </a:buClr>
              <a:buSzPts val="4000"/>
              <a:buChar char="●"/>
            </a:pPr>
            <a:r>
              <a:rPr lang="en-US" sz="3600" dirty="0">
                <a:solidFill>
                  <a:schemeClr val="lt1"/>
                </a:solidFill>
              </a:rPr>
              <a:t>You can attach this character controller component to any game object in any project.</a:t>
            </a:r>
          </a:p>
        </p:txBody>
      </p:sp>
      <p:pic>
        <p:nvPicPr>
          <p:cNvPr id="4" name="Picture 3">
            <a:extLst>
              <a:ext uri="{FF2B5EF4-FFF2-40B4-BE49-F238E27FC236}">
                <a16:creationId xmlns:a16="http://schemas.microsoft.com/office/drawing/2014/main" id="{040A0536-B906-C98A-E66E-D362BDE7E137}"/>
              </a:ext>
            </a:extLst>
          </p:cNvPr>
          <p:cNvPicPr>
            <a:picLocks noChangeAspect="1"/>
          </p:cNvPicPr>
          <p:nvPr/>
        </p:nvPicPr>
        <p:blipFill>
          <a:blip r:embed="rId3"/>
          <a:stretch>
            <a:fillRect/>
          </a:stretch>
        </p:blipFill>
        <p:spPr>
          <a:xfrm>
            <a:off x="7386749" y="2898475"/>
            <a:ext cx="10901251" cy="7388525"/>
          </a:xfrm>
          <a:prstGeom prst="rect">
            <a:avLst/>
          </a:prstGeom>
        </p:spPr>
      </p:pic>
    </p:spTree>
    <p:extLst>
      <p:ext uri="{BB962C8B-B14F-4D97-AF65-F5344CB8AC3E}">
        <p14:creationId xmlns:p14="http://schemas.microsoft.com/office/powerpoint/2010/main" val="72617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6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Set Up Player Health</a:t>
            </a:r>
            <a:endParaRPr/>
          </a:p>
        </p:txBody>
      </p:sp>
      <p:sp>
        <p:nvSpPr>
          <p:cNvPr id="473" name="Google Shape;473;p6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08000" algn="l" rtl="0">
              <a:lnSpc>
                <a:spcPct val="115000"/>
              </a:lnSpc>
              <a:spcBef>
                <a:spcPts val="0"/>
              </a:spcBef>
              <a:spcAft>
                <a:spcPts val="0"/>
              </a:spcAft>
              <a:buSzPts val="4400"/>
              <a:buChar char="●"/>
            </a:pPr>
            <a:r>
              <a:rPr lang="en-GB" sz="4400"/>
              <a:t>Goal: Create PlayerHealth.cs so player can lose health and print a message to console when dead.</a:t>
            </a:r>
            <a:endParaRPr sz="4400"/>
          </a:p>
          <a:p>
            <a:pPr marL="914400" lvl="1" indent="-508000" algn="l" rtl="0">
              <a:lnSpc>
                <a:spcPct val="115000"/>
              </a:lnSpc>
              <a:spcBef>
                <a:spcPts val="0"/>
              </a:spcBef>
              <a:spcAft>
                <a:spcPts val="0"/>
              </a:spcAft>
              <a:buSzPts val="4400"/>
              <a:buChar char="○"/>
            </a:pPr>
            <a:r>
              <a:rPr lang="en-GB" sz="4400">
                <a:solidFill>
                  <a:srgbClr val="FF9900"/>
                </a:solidFill>
              </a:rPr>
              <a:t>HARD Mode:</a:t>
            </a:r>
            <a:r>
              <a:rPr lang="en-GB" sz="4400"/>
              <a:t> Don’t wait for hints, don’t look at EnemyHealth.cs, just dive in</a:t>
            </a:r>
            <a:endParaRPr sz="4400"/>
          </a:p>
          <a:p>
            <a:pPr marL="914400" lvl="1" indent="-508000" algn="l" rtl="0">
              <a:lnSpc>
                <a:spcPct val="115000"/>
              </a:lnSpc>
              <a:spcBef>
                <a:spcPts val="0"/>
              </a:spcBef>
              <a:spcAft>
                <a:spcPts val="0"/>
              </a:spcAft>
              <a:buSzPts val="4400"/>
              <a:buChar char="○"/>
            </a:pPr>
            <a:r>
              <a:rPr lang="en-GB" sz="4400">
                <a:solidFill>
                  <a:srgbClr val="FF9900"/>
                </a:solidFill>
              </a:rPr>
              <a:t>MEDIUM Mode:</a:t>
            </a:r>
            <a:r>
              <a:rPr lang="en-GB" sz="4400"/>
              <a:t> Look at EnemyHealth.cs for hints then type out PlayerHealth.cs from scratch</a:t>
            </a:r>
            <a:endParaRPr sz="4400"/>
          </a:p>
          <a:p>
            <a:pPr marL="914400" lvl="1" indent="-508000" algn="l" rtl="0">
              <a:lnSpc>
                <a:spcPct val="115000"/>
              </a:lnSpc>
              <a:spcBef>
                <a:spcPts val="0"/>
              </a:spcBef>
              <a:spcAft>
                <a:spcPts val="0"/>
              </a:spcAft>
              <a:buSzPts val="4400"/>
              <a:buChar char="○"/>
            </a:pPr>
            <a:r>
              <a:rPr lang="en-GB" sz="4400">
                <a:solidFill>
                  <a:srgbClr val="FF9900"/>
                </a:solidFill>
              </a:rPr>
              <a:t>EASY Mode:</a:t>
            </a:r>
            <a:r>
              <a:rPr lang="en-GB" sz="4400"/>
              <a:t> Copy code from EnemyHealth.cs and tweak slightly.</a:t>
            </a:r>
            <a:endParaRPr sz="4400"/>
          </a:p>
          <a:p>
            <a:pPr marL="914400" lvl="1" indent="-508000" algn="l" rtl="0">
              <a:lnSpc>
                <a:spcPct val="115000"/>
              </a:lnSpc>
              <a:spcBef>
                <a:spcPts val="0"/>
              </a:spcBef>
              <a:spcAft>
                <a:spcPts val="0"/>
              </a:spcAft>
              <a:buSzPts val="4400"/>
              <a:buChar char="○"/>
            </a:pPr>
            <a:r>
              <a:rPr lang="en-GB" sz="4400">
                <a:solidFill>
                  <a:srgbClr val="00FF00"/>
                </a:solidFill>
              </a:rPr>
              <a:t>BONUS POINTS:</a:t>
            </a:r>
            <a:r>
              <a:rPr lang="en-GB" sz="4400"/>
              <a:t> Actually decrease health when hit!</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Rotate To Face Target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0" name="Google Shape;490;p69"/>
          <p:cNvSpPr txBox="1">
            <a:spLocks noGrp="1"/>
          </p:cNvSpPr>
          <p:nvPr>
            <p:ph type="body" idx="1"/>
          </p:nvPr>
        </p:nvSpPr>
        <p:spPr>
          <a:xfrm>
            <a:off x="7219325" y="5697050"/>
            <a:ext cx="2776500" cy="8931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0000FF"/>
                </a:solidFill>
              </a:rPr>
              <a:t>Our Position (x, y, z)</a:t>
            </a:r>
            <a:endParaRPr sz="3000">
              <a:solidFill>
                <a:srgbClr val="0000FF"/>
              </a:solidFill>
            </a:endParaRPr>
          </a:p>
        </p:txBody>
      </p:sp>
      <p:sp>
        <p:nvSpPr>
          <p:cNvPr id="491" name="Google Shape;491;p69"/>
          <p:cNvSpPr txBox="1">
            <a:spLocks noGrp="1"/>
          </p:cNvSpPr>
          <p:nvPr>
            <p:ph type="body" idx="4294967295"/>
          </p:nvPr>
        </p:nvSpPr>
        <p:spPr>
          <a:xfrm>
            <a:off x="14839950" y="3575050"/>
            <a:ext cx="3448050" cy="893763"/>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FF0000"/>
                </a:solidFill>
              </a:rPr>
              <a:t>Target Position (x, y, z)</a:t>
            </a:r>
            <a:endParaRPr sz="3000">
              <a:solidFill>
                <a:srgbClr val="FF0000"/>
              </a:solidFill>
            </a:endParaRPr>
          </a:p>
        </p:txBody>
      </p:sp>
      <p:sp>
        <p:nvSpPr>
          <p:cNvPr id="488" name="Google Shape;488;p69"/>
          <p:cNvSpPr txBox="1">
            <a:spLocks noGrp="1"/>
          </p:cNvSpPr>
          <p:nvPr>
            <p:ph type="body" idx="4294967295"/>
          </p:nvPr>
        </p:nvSpPr>
        <p:spPr>
          <a:xfrm>
            <a:off x="0" y="1454150"/>
            <a:ext cx="5710238" cy="7197725"/>
          </a:xfrm>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A Vector has a magnitude and a direction. </a:t>
            </a:r>
            <a:endParaRPr/>
          </a:p>
          <a:p>
            <a:pPr marL="457200" lvl="0" indent="-571500" algn="l" rtl="0">
              <a:spcBef>
                <a:spcPts val="0"/>
              </a:spcBef>
              <a:spcAft>
                <a:spcPts val="0"/>
              </a:spcAft>
              <a:buSzPts val="5400"/>
              <a:buChar char="●"/>
            </a:pPr>
            <a:r>
              <a:rPr lang="en-GB"/>
              <a:t>We can subtract our position from target position.</a:t>
            </a:r>
            <a:endParaRPr/>
          </a:p>
        </p:txBody>
      </p:sp>
      <p:pic>
        <p:nvPicPr>
          <p:cNvPr id="489" name="Google Shape;489;p69"/>
          <p:cNvPicPr preferRelativeResize="0"/>
          <p:nvPr/>
        </p:nvPicPr>
        <p:blipFill rotWithShape="1">
          <a:blip r:embed="rId3">
            <a:alphaModFix/>
          </a:blip>
          <a:srcRect l="16952" t="9655" r="13852" b="11715"/>
          <a:stretch/>
        </p:blipFill>
        <p:spPr>
          <a:xfrm>
            <a:off x="7132600" y="723300"/>
            <a:ext cx="10371449" cy="8900874"/>
          </a:xfrm>
          <a:prstGeom prst="rect">
            <a:avLst/>
          </a:prstGeom>
          <a:noFill/>
          <a:ln>
            <a:noFill/>
          </a:ln>
        </p:spPr>
      </p:pic>
      <p:sp>
        <p:nvSpPr>
          <p:cNvPr id="492" name="Google Shape;492;p69"/>
          <p:cNvSpPr/>
          <p:nvPr/>
        </p:nvSpPr>
        <p:spPr>
          <a:xfrm>
            <a:off x="9634275" y="7333525"/>
            <a:ext cx="482100" cy="462000"/>
          </a:xfrm>
          <a:prstGeom prst="ellipse">
            <a:avLst/>
          </a:prstGeom>
          <a:solidFill>
            <a:srgbClr val="0000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9"/>
          <p:cNvSpPr/>
          <p:nvPr/>
        </p:nvSpPr>
        <p:spPr>
          <a:xfrm>
            <a:off x="14285275" y="5235050"/>
            <a:ext cx="482100" cy="462000"/>
          </a:xfrm>
          <a:prstGeom prst="ellipse">
            <a:avLst/>
          </a:prstGeom>
          <a:solidFill>
            <a:srgbClr val="FF0000"/>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69"/>
          <p:cNvCxnSpPr/>
          <p:nvPr/>
        </p:nvCxnSpPr>
        <p:spPr>
          <a:xfrm rot="10800000" flipH="1">
            <a:off x="10274373" y="5686083"/>
            <a:ext cx="3785700" cy="1715100"/>
          </a:xfrm>
          <a:prstGeom prst="straightConnector1">
            <a:avLst/>
          </a:prstGeom>
          <a:noFill/>
          <a:ln w="76200" cap="flat" cmpd="sng">
            <a:solidFill>
              <a:srgbClr val="FF00FF"/>
            </a:solidFill>
            <a:prstDash val="solid"/>
            <a:round/>
            <a:headEnd type="none" w="med" len="med"/>
            <a:tailEnd type="triangle" w="med" len="med"/>
          </a:ln>
        </p:spPr>
      </p:cxnSp>
      <p:cxnSp>
        <p:nvCxnSpPr>
          <p:cNvPr id="495" name="Google Shape;495;p69"/>
          <p:cNvCxnSpPr/>
          <p:nvPr/>
        </p:nvCxnSpPr>
        <p:spPr>
          <a:xfrm>
            <a:off x="10106048" y="7643133"/>
            <a:ext cx="562800" cy="132300"/>
          </a:xfrm>
          <a:prstGeom prst="straightConnector1">
            <a:avLst/>
          </a:prstGeom>
          <a:noFill/>
          <a:ln w="152400" cap="flat" cmpd="sng">
            <a:solidFill>
              <a:srgbClr val="9900FF"/>
            </a:solidFill>
            <a:prstDash val="solid"/>
            <a:round/>
            <a:headEnd type="none" w="med" len="med"/>
            <a:tailEnd type="non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2" name="Google Shape;502;p70"/>
          <p:cNvSpPr txBox="1">
            <a:spLocks noGrp="1"/>
          </p:cNvSpPr>
          <p:nvPr>
            <p:ph type="body" idx="1"/>
          </p:nvPr>
        </p:nvSpPr>
        <p:spPr>
          <a:xfrm>
            <a:off x="7219325" y="5697050"/>
            <a:ext cx="2776500" cy="8931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0000FF"/>
                </a:solidFill>
              </a:rPr>
              <a:t>Our Position (x, y, z)</a:t>
            </a:r>
            <a:endParaRPr sz="3000">
              <a:solidFill>
                <a:srgbClr val="0000FF"/>
              </a:solidFill>
            </a:endParaRPr>
          </a:p>
        </p:txBody>
      </p:sp>
      <p:sp>
        <p:nvSpPr>
          <p:cNvPr id="503" name="Google Shape;503;p70"/>
          <p:cNvSpPr txBox="1">
            <a:spLocks noGrp="1"/>
          </p:cNvSpPr>
          <p:nvPr>
            <p:ph type="body" idx="4294967295"/>
          </p:nvPr>
        </p:nvSpPr>
        <p:spPr>
          <a:xfrm>
            <a:off x="14839950" y="3575050"/>
            <a:ext cx="3448050" cy="893763"/>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FF0000"/>
                </a:solidFill>
              </a:rPr>
              <a:t>Target Position (x, y, z)</a:t>
            </a:r>
            <a:endParaRPr sz="3000">
              <a:solidFill>
                <a:srgbClr val="FF0000"/>
              </a:solidFill>
            </a:endParaRPr>
          </a:p>
        </p:txBody>
      </p:sp>
      <p:sp>
        <p:nvSpPr>
          <p:cNvPr id="510" name="Google Shape;510;p70"/>
          <p:cNvSpPr txBox="1">
            <a:spLocks noGrp="1"/>
          </p:cNvSpPr>
          <p:nvPr>
            <p:ph type="body" idx="4294967295"/>
          </p:nvPr>
        </p:nvSpPr>
        <p:spPr>
          <a:xfrm>
            <a:off x="15511463" y="6699250"/>
            <a:ext cx="2776537" cy="892175"/>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434343"/>
                </a:solidFill>
              </a:rPr>
              <a:t>Rotate to this direction</a:t>
            </a:r>
            <a:endParaRPr sz="3000">
              <a:solidFill>
                <a:srgbClr val="434343"/>
              </a:solidFill>
            </a:endParaRPr>
          </a:p>
        </p:txBody>
      </p:sp>
      <p:sp>
        <p:nvSpPr>
          <p:cNvPr id="500" name="Google Shape;500;p70"/>
          <p:cNvSpPr txBox="1">
            <a:spLocks noGrp="1"/>
          </p:cNvSpPr>
          <p:nvPr>
            <p:ph type="body" idx="4294967295"/>
          </p:nvPr>
        </p:nvSpPr>
        <p:spPr>
          <a:xfrm>
            <a:off x="0" y="1606550"/>
            <a:ext cx="5710238" cy="7197725"/>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If we (the enemy) is not looking at target, we want to rotate to that direction</a:t>
            </a:r>
            <a:endParaRPr/>
          </a:p>
        </p:txBody>
      </p:sp>
      <p:pic>
        <p:nvPicPr>
          <p:cNvPr id="501" name="Google Shape;501;p70"/>
          <p:cNvPicPr preferRelativeResize="0"/>
          <p:nvPr/>
        </p:nvPicPr>
        <p:blipFill rotWithShape="1">
          <a:blip r:embed="rId3">
            <a:alphaModFix/>
          </a:blip>
          <a:srcRect l="16952" t="9655" r="13852" b="11715"/>
          <a:stretch/>
        </p:blipFill>
        <p:spPr>
          <a:xfrm>
            <a:off x="7132600" y="723300"/>
            <a:ext cx="10371449" cy="8900874"/>
          </a:xfrm>
          <a:prstGeom prst="rect">
            <a:avLst/>
          </a:prstGeom>
          <a:noFill/>
          <a:ln>
            <a:noFill/>
          </a:ln>
        </p:spPr>
      </p:pic>
      <p:sp>
        <p:nvSpPr>
          <p:cNvPr id="504" name="Google Shape;504;p70"/>
          <p:cNvSpPr/>
          <p:nvPr/>
        </p:nvSpPr>
        <p:spPr>
          <a:xfrm>
            <a:off x="9634275" y="7333525"/>
            <a:ext cx="482100" cy="462000"/>
          </a:xfrm>
          <a:prstGeom prst="ellipse">
            <a:avLst/>
          </a:prstGeom>
          <a:solidFill>
            <a:srgbClr val="0000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0"/>
          <p:cNvSpPr/>
          <p:nvPr/>
        </p:nvSpPr>
        <p:spPr>
          <a:xfrm>
            <a:off x="14285275" y="5235050"/>
            <a:ext cx="482100" cy="462000"/>
          </a:xfrm>
          <a:prstGeom prst="ellipse">
            <a:avLst/>
          </a:prstGeom>
          <a:solidFill>
            <a:srgbClr val="FF0000"/>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 name="Google Shape;506;p70"/>
          <p:cNvCxnSpPr/>
          <p:nvPr/>
        </p:nvCxnSpPr>
        <p:spPr>
          <a:xfrm rot="10800000" flipH="1">
            <a:off x="10274373" y="5686083"/>
            <a:ext cx="3785700" cy="1715100"/>
          </a:xfrm>
          <a:prstGeom prst="straightConnector1">
            <a:avLst/>
          </a:prstGeom>
          <a:noFill/>
          <a:ln w="76200" cap="flat" cmpd="sng">
            <a:solidFill>
              <a:srgbClr val="FF00FF"/>
            </a:solidFill>
            <a:prstDash val="solid"/>
            <a:round/>
            <a:headEnd type="none" w="med" len="med"/>
            <a:tailEnd type="triangle" w="med" len="med"/>
          </a:ln>
        </p:spPr>
      </p:cxnSp>
      <p:cxnSp>
        <p:nvCxnSpPr>
          <p:cNvPr id="507" name="Google Shape;507;p70"/>
          <p:cNvCxnSpPr/>
          <p:nvPr/>
        </p:nvCxnSpPr>
        <p:spPr>
          <a:xfrm>
            <a:off x="10106048" y="7643133"/>
            <a:ext cx="562800" cy="132300"/>
          </a:xfrm>
          <a:prstGeom prst="straightConnector1">
            <a:avLst/>
          </a:prstGeom>
          <a:noFill/>
          <a:ln w="152400" cap="flat" cmpd="sng">
            <a:solidFill>
              <a:srgbClr val="9900FF"/>
            </a:solidFill>
            <a:prstDash val="solid"/>
            <a:round/>
            <a:headEnd type="none" w="med" len="med"/>
            <a:tailEnd type="none" w="med" len="med"/>
          </a:ln>
        </p:spPr>
      </p:cxnSp>
      <p:cxnSp>
        <p:nvCxnSpPr>
          <p:cNvPr id="508" name="Google Shape;508;p70"/>
          <p:cNvCxnSpPr/>
          <p:nvPr/>
        </p:nvCxnSpPr>
        <p:spPr>
          <a:xfrm>
            <a:off x="10649775" y="7793125"/>
            <a:ext cx="3445500" cy="813600"/>
          </a:xfrm>
          <a:prstGeom prst="straightConnector1">
            <a:avLst/>
          </a:prstGeom>
          <a:noFill/>
          <a:ln w="38100" cap="flat" cmpd="sng">
            <a:solidFill>
              <a:srgbClr val="000000"/>
            </a:solidFill>
            <a:prstDash val="dash"/>
            <a:round/>
            <a:headEnd type="none" w="med" len="med"/>
            <a:tailEnd type="none" w="med" len="med"/>
          </a:ln>
        </p:spPr>
      </p:cxnSp>
      <p:sp>
        <p:nvSpPr>
          <p:cNvPr id="509" name="Google Shape;509;p70"/>
          <p:cNvSpPr/>
          <p:nvPr/>
        </p:nvSpPr>
        <p:spPr>
          <a:xfrm>
            <a:off x="12095250" y="6851300"/>
            <a:ext cx="221025" cy="984500"/>
          </a:xfrm>
          <a:custGeom>
            <a:avLst/>
            <a:gdLst/>
            <a:ahLst/>
            <a:cxnLst/>
            <a:rect l="l" t="t" r="r" b="b"/>
            <a:pathLst>
              <a:path w="8841" h="39380" extrusionOk="0">
                <a:moveTo>
                  <a:pt x="0" y="39380"/>
                </a:moveTo>
                <a:cubicBezTo>
                  <a:pt x="1474" y="35764"/>
                  <a:pt x="8841" y="24244"/>
                  <a:pt x="8841" y="17681"/>
                </a:cubicBezTo>
                <a:cubicBezTo>
                  <a:pt x="8841" y="11118"/>
                  <a:pt x="1474" y="2947"/>
                  <a:pt x="0" y="0"/>
                </a:cubicBezTo>
              </a:path>
            </a:pathLst>
          </a:custGeom>
          <a:noFill/>
          <a:ln w="38100" cap="flat" cmpd="sng">
            <a:solidFill>
              <a:schemeClr val="dk2"/>
            </a:solidFill>
            <a:prstDash val="solid"/>
            <a:round/>
            <a:headEnd type="none" w="med" len="med"/>
            <a:tailEnd type="stealth" w="med" len="med"/>
          </a:ln>
        </p:spPr>
        <p:txBody>
          <a:bodyPr/>
          <a:lstStyle/>
          <a:p>
            <a:endParaRPr lang="en-PK"/>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Game Over User Interface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Create Scene Loader</a:t>
            </a:r>
            <a:endParaRPr/>
          </a:p>
        </p:txBody>
      </p:sp>
      <p:sp>
        <p:nvSpPr>
          <p:cNvPr id="525" name="Google Shape;525;p72"/>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Create a public method that reloads the game</a:t>
            </a:r>
            <a:endParaRPr/>
          </a:p>
          <a:p>
            <a:pPr marL="457200" lvl="0" indent="-571500" algn="l" rtl="0">
              <a:spcBef>
                <a:spcPts val="0"/>
              </a:spcBef>
              <a:spcAft>
                <a:spcPts val="0"/>
              </a:spcAft>
              <a:buSzPts val="5400"/>
              <a:buChar char="●"/>
            </a:pPr>
            <a:r>
              <a:rPr lang="en-GB"/>
              <a:t>Hook this up to the Play Again button</a:t>
            </a:r>
            <a:endParaRPr/>
          </a:p>
          <a:p>
            <a:pPr marL="457200" lvl="0" indent="-571500" algn="l" rtl="0">
              <a:spcBef>
                <a:spcPts val="0"/>
              </a:spcBef>
              <a:spcAft>
                <a:spcPts val="0"/>
              </a:spcAft>
              <a:buSzPts val="5400"/>
              <a:buChar char="●"/>
            </a:pPr>
            <a:r>
              <a:rPr lang="en-GB"/>
              <a:t>Create a public method that quits the game</a:t>
            </a:r>
            <a:endParaRPr/>
          </a:p>
          <a:p>
            <a:pPr marL="457200" lvl="0" indent="-571500" algn="l" rtl="0">
              <a:spcBef>
                <a:spcPts val="0"/>
              </a:spcBef>
              <a:spcAft>
                <a:spcPts val="0"/>
              </a:spcAft>
              <a:buSzPts val="5400"/>
              <a:buChar char="●"/>
            </a:pPr>
            <a:r>
              <a:rPr lang="en-GB"/>
              <a:t>Hook this up to the Quit button</a:t>
            </a:r>
            <a:endParaRPr/>
          </a:p>
          <a:p>
            <a:pPr marL="457200" lvl="0" indent="-571500" algn="l" rtl="0">
              <a:spcBef>
                <a:spcPts val="0"/>
              </a:spcBef>
              <a:spcAft>
                <a:spcPts val="0"/>
              </a:spcAft>
              <a:buSzPts val="5400"/>
              <a:buChar char="●"/>
            </a:pPr>
            <a:r>
              <a:rPr lang="en-GB"/>
              <a:t>Test the Play Again button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animEffect transition="in" filter="fade">
                                      <p:cBhvr>
                                        <p:cTn id="7" dur="1"/>
                                        <p:tgtEl>
                                          <p:spTgt spid="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xEl>
                                              <p:pRg st="1" end="1"/>
                                            </p:txEl>
                                          </p:spTgt>
                                        </p:tgtEl>
                                        <p:attrNameLst>
                                          <p:attrName>style.visibility</p:attrName>
                                        </p:attrNameLst>
                                      </p:cBhvr>
                                      <p:to>
                                        <p:strVal val="visible"/>
                                      </p:to>
                                    </p:set>
                                    <p:animEffect transition="in" filter="fade">
                                      <p:cBhvr>
                                        <p:cTn id="12" dur="1"/>
                                        <p:tgtEl>
                                          <p:spTgt spid="5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5">
                                            <p:txEl>
                                              <p:pRg st="2" end="2"/>
                                            </p:txEl>
                                          </p:spTgt>
                                        </p:tgtEl>
                                        <p:attrNameLst>
                                          <p:attrName>style.visibility</p:attrName>
                                        </p:attrNameLst>
                                      </p:cBhvr>
                                      <p:to>
                                        <p:strVal val="visible"/>
                                      </p:to>
                                    </p:set>
                                    <p:animEffect transition="in" filter="fade">
                                      <p:cBhvr>
                                        <p:cTn id="17" dur="1"/>
                                        <p:tgtEl>
                                          <p:spTgt spid="5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5">
                                            <p:txEl>
                                              <p:pRg st="3" end="3"/>
                                            </p:txEl>
                                          </p:spTgt>
                                        </p:tgtEl>
                                        <p:attrNameLst>
                                          <p:attrName>style.visibility</p:attrName>
                                        </p:attrNameLst>
                                      </p:cBhvr>
                                      <p:to>
                                        <p:strVal val="visible"/>
                                      </p:to>
                                    </p:set>
                                    <p:animEffect transition="in" filter="fade">
                                      <p:cBhvr>
                                        <p:cTn id="22" dur="1"/>
                                        <p:tgtEl>
                                          <p:spTgt spid="5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5">
                                            <p:txEl>
                                              <p:pRg st="4" end="4"/>
                                            </p:txEl>
                                          </p:spTgt>
                                        </p:tgtEl>
                                        <p:attrNameLst>
                                          <p:attrName>style.visibility</p:attrName>
                                        </p:attrNameLst>
                                      </p:cBhvr>
                                      <p:to>
                                        <p:strVal val="visible"/>
                                      </p:to>
                                    </p:set>
                                    <p:animEffect transition="in" filter="fade">
                                      <p:cBhvr>
                                        <p:cTn id="27" dur="1"/>
                                        <p:tgtEl>
                                          <p:spTgt spid="5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A Death Handler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Call HandleDeath()</a:t>
            </a:r>
            <a:endParaRPr/>
          </a:p>
        </p:txBody>
      </p:sp>
      <p:sp>
        <p:nvSpPr>
          <p:cNvPr id="540" name="Google Shape;540;p74"/>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Figure out where and how to call </a:t>
            </a:r>
            <a:r>
              <a:rPr lang="en-GB">
                <a:solidFill>
                  <a:srgbClr val="FFFF00"/>
                </a:solidFill>
                <a:latin typeface="Consolas"/>
                <a:ea typeface="Consolas"/>
                <a:cs typeface="Consolas"/>
                <a:sym typeface="Consolas"/>
              </a:rPr>
              <a:t>HandleDeath()</a:t>
            </a:r>
            <a:r>
              <a:rPr lang="en-GB"/>
              <a:t> so that our Game Over logic is called.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Effect transition="in" filter="fade">
                                      <p:cBhvr>
                                        <p:cTn id="7" dur="1"/>
                                        <p:tgtEl>
                                          <p:spTgt spid="5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Using BroadcastMessage()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Play With BroadcastMessage</a:t>
            </a:r>
            <a:endParaRPr/>
          </a:p>
        </p:txBody>
      </p:sp>
      <p:sp>
        <p:nvSpPr>
          <p:cNvPr id="555" name="Google Shape;555;p76"/>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Find another component on your enemy where you can add </a:t>
            </a:r>
            <a:r>
              <a:rPr lang="en-GB">
                <a:solidFill>
                  <a:srgbClr val="FFFF00"/>
                </a:solidFill>
                <a:latin typeface="Consolas"/>
                <a:ea typeface="Consolas"/>
                <a:cs typeface="Consolas"/>
                <a:sym typeface="Consolas"/>
              </a:rPr>
              <a:t>OnDamageTaken()</a:t>
            </a:r>
            <a:r>
              <a:rPr lang="en-GB"/>
              <a:t> method to test that our BroadcastMessage works.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animEffect transition="in" filter="fade">
                                      <p:cBhvr>
                                        <p:cTn id="7" dur="1"/>
                                        <p:tgtEl>
                                          <p:spTgt spid="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1C9DD7-0BE6-304F-7E97-32C05D7779B8}"/>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42202F11-5BCD-9630-1987-B23F67EEA92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a:t>
            </a:r>
            <a:endParaRPr dirty="0"/>
          </a:p>
        </p:txBody>
      </p:sp>
      <p:sp>
        <p:nvSpPr>
          <p:cNvPr id="175" name="Google Shape;175;p30">
            <a:extLst>
              <a:ext uri="{FF2B5EF4-FFF2-40B4-BE49-F238E27FC236}">
                <a16:creationId xmlns:a16="http://schemas.microsoft.com/office/drawing/2014/main" id="{6A6FD4A8-B23B-34BA-3090-0C170067EEF4}"/>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r>
              <a:rPr lang="en-US" sz="3600" b="1" dirty="0"/>
              <a:t>Key Properties</a:t>
            </a:r>
          </a:p>
          <a:p>
            <a:r>
              <a:rPr lang="en-US" sz="3600" b="1" dirty="0"/>
              <a:t>Center</a:t>
            </a:r>
            <a:r>
              <a:rPr lang="en-US" sz="3600" dirty="0"/>
              <a:t>: Adjusts the center of the collider relative to the </a:t>
            </a:r>
            <a:r>
              <a:rPr lang="en-US" sz="3600" dirty="0" err="1"/>
              <a:t>GameObject</a:t>
            </a:r>
            <a:r>
              <a:rPr lang="en-US" sz="3600" dirty="0"/>
              <a:t>.</a:t>
            </a:r>
          </a:p>
          <a:p>
            <a:r>
              <a:rPr lang="en-US" sz="3600" b="1" dirty="0"/>
              <a:t>Height</a:t>
            </a:r>
            <a:r>
              <a:rPr lang="en-US" sz="3600" dirty="0"/>
              <a:t>: Sets the height of the collider (useful for standing or crouching).</a:t>
            </a:r>
          </a:p>
          <a:p>
            <a:r>
              <a:rPr lang="en-US" sz="3600" b="1" dirty="0"/>
              <a:t>Radius</a:t>
            </a:r>
            <a:r>
              <a:rPr lang="en-US" sz="3600" dirty="0"/>
              <a:t>: Defines the width of the collider.</a:t>
            </a:r>
          </a:p>
          <a:p>
            <a:r>
              <a:rPr lang="en-US" sz="3600" b="1" dirty="0"/>
              <a:t>Slope Limit</a:t>
            </a:r>
            <a:r>
              <a:rPr lang="en-US" sz="3600" dirty="0"/>
              <a:t>: Determines the maximum slope the character can climb.</a:t>
            </a:r>
          </a:p>
          <a:p>
            <a:r>
              <a:rPr lang="en-US" sz="3600" b="1" dirty="0"/>
              <a:t>Step Offset</a:t>
            </a:r>
            <a:r>
              <a:rPr lang="en-US" sz="3600" dirty="0"/>
              <a:t>: Defines how high the character can step up.</a:t>
            </a:r>
          </a:p>
          <a:p>
            <a:r>
              <a:rPr lang="en-US" sz="3600" b="1" dirty="0"/>
              <a:t>Skin Width</a:t>
            </a:r>
            <a:r>
              <a:rPr lang="en-US" sz="3600" dirty="0"/>
              <a:t>: Specifies the tolerance for detecting collisions.</a:t>
            </a:r>
          </a:p>
          <a:p>
            <a:r>
              <a:rPr lang="en-US" sz="3600" b="1" dirty="0"/>
              <a:t>Min Move Distance: </a:t>
            </a:r>
            <a:r>
              <a:rPr lang="en-US" sz="3600" dirty="0"/>
              <a:t>specifies the minimum distance the controller will move when performing a Move() operation.</a:t>
            </a:r>
          </a:p>
          <a:p>
            <a:pPr marL="457200" lvl="0" indent="-482600" algn="l" rtl="0">
              <a:spcBef>
                <a:spcPts val="0"/>
              </a:spcBef>
              <a:spcAft>
                <a:spcPts val="0"/>
              </a:spcAft>
              <a:buClr>
                <a:schemeClr val="lt1"/>
              </a:buClr>
              <a:buSzPts val="4000"/>
              <a:buChar char="●"/>
            </a:pPr>
            <a:endParaRPr lang="en-US" sz="3600" dirty="0">
              <a:solidFill>
                <a:schemeClr val="lt1"/>
              </a:solidFill>
            </a:endParaRPr>
          </a:p>
        </p:txBody>
      </p:sp>
    </p:spTree>
    <p:extLst>
      <p:ext uri="{BB962C8B-B14F-4D97-AF65-F5344CB8AC3E}">
        <p14:creationId xmlns:p14="http://schemas.microsoft.com/office/powerpoint/2010/main" val="25421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75">
                                            <p:txEl>
                                              <p:pRg st="7" end="7"/>
                                            </p:txEl>
                                          </p:spTgt>
                                        </p:tgtEl>
                                        <p:attrNameLst>
                                          <p:attrName>style.visibility</p:attrName>
                                        </p:attrNameLst>
                                      </p:cBhvr>
                                      <p:to>
                                        <p:strVal val="visible"/>
                                      </p:to>
                                    </p:set>
                                    <p:anim calcmode="lin" valueType="num">
                                      <p:cBhvr additive="base">
                                        <p:cTn id="42" dur="400"/>
                                        <p:tgtEl>
                                          <p:spTgt spid="175">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7"/>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Early Gameplay Loop</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Do A Tuning Pass In Your Sandbox</a:t>
            </a:r>
            <a:endParaRPr/>
          </a:p>
        </p:txBody>
      </p:sp>
      <p:sp>
        <p:nvSpPr>
          <p:cNvPr id="570" name="Google Shape;570;p78"/>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08000" algn="l" rtl="0">
              <a:spcBef>
                <a:spcPts val="0"/>
              </a:spcBef>
              <a:spcAft>
                <a:spcPts val="0"/>
              </a:spcAft>
              <a:buSzPts val="4400"/>
              <a:buChar char="●"/>
            </a:pPr>
            <a:r>
              <a:rPr lang="en-GB" sz="4400"/>
              <a:t>Add more enemies</a:t>
            </a:r>
            <a:endParaRPr sz="4400"/>
          </a:p>
          <a:p>
            <a:pPr marL="457200" lvl="0" indent="-508000" algn="l" rtl="0">
              <a:spcBef>
                <a:spcPts val="0"/>
              </a:spcBef>
              <a:spcAft>
                <a:spcPts val="0"/>
              </a:spcAft>
              <a:buSzPts val="4400"/>
              <a:buChar char="●"/>
            </a:pPr>
            <a:r>
              <a:rPr lang="en-GB" sz="4400"/>
              <a:t>Make a “fake” goal for the player </a:t>
            </a:r>
            <a:endParaRPr sz="4400"/>
          </a:p>
          <a:p>
            <a:pPr marL="914400" lvl="1" indent="-508000" algn="l" rtl="0">
              <a:spcBef>
                <a:spcPts val="0"/>
              </a:spcBef>
              <a:spcAft>
                <a:spcPts val="0"/>
              </a:spcAft>
              <a:buSzPts val="4400"/>
              <a:buChar char="○"/>
            </a:pPr>
            <a:r>
              <a:rPr lang="en-GB" sz="4400"/>
              <a:t>Get from A to B</a:t>
            </a:r>
            <a:endParaRPr sz="4400"/>
          </a:p>
          <a:p>
            <a:pPr marL="914400" lvl="1" indent="-508000" algn="l" rtl="0">
              <a:spcBef>
                <a:spcPts val="0"/>
              </a:spcBef>
              <a:spcAft>
                <a:spcPts val="0"/>
              </a:spcAft>
              <a:buSzPts val="4400"/>
              <a:buChar char="○"/>
            </a:pPr>
            <a:r>
              <a:rPr lang="en-GB" sz="4400"/>
              <a:t>Kill all enemies</a:t>
            </a:r>
            <a:endParaRPr sz="4400"/>
          </a:p>
          <a:p>
            <a:pPr marL="914400" lvl="1" indent="-508000" algn="l" rtl="0">
              <a:spcBef>
                <a:spcPts val="0"/>
              </a:spcBef>
              <a:spcAft>
                <a:spcPts val="0"/>
              </a:spcAft>
              <a:buSzPts val="4400"/>
              <a:buChar char="○"/>
            </a:pPr>
            <a:r>
              <a:rPr lang="en-GB" sz="4400"/>
              <a:t>Find all the “items”</a:t>
            </a:r>
            <a:endParaRPr sz="4400"/>
          </a:p>
          <a:p>
            <a:pPr marL="457200" lvl="0" indent="-508000" algn="l" rtl="0">
              <a:spcBef>
                <a:spcPts val="0"/>
              </a:spcBef>
              <a:spcAft>
                <a:spcPts val="0"/>
              </a:spcAft>
              <a:buSzPts val="4400"/>
              <a:buChar char="●"/>
            </a:pPr>
            <a:r>
              <a:rPr lang="en-GB" sz="4400"/>
              <a:t>Tune Player and Enemies</a:t>
            </a:r>
            <a:endParaRPr sz="4400"/>
          </a:p>
          <a:p>
            <a:pPr marL="914400" lvl="1" indent="-508000" algn="l" rtl="0">
              <a:spcBef>
                <a:spcPts val="0"/>
              </a:spcBef>
              <a:spcAft>
                <a:spcPts val="0"/>
              </a:spcAft>
              <a:buSzPts val="4400"/>
              <a:buChar char="○"/>
            </a:pPr>
            <a:r>
              <a:rPr lang="en-GB" sz="4400"/>
              <a:t>Movement speed</a:t>
            </a:r>
            <a:endParaRPr sz="4400"/>
          </a:p>
          <a:p>
            <a:pPr marL="914400" lvl="1" indent="-508000" algn="l" rtl="0">
              <a:spcBef>
                <a:spcPts val="0"/>
              </a:spcBef>
              <a:spcAft>
                <a:spcPts val="0"/>
              </a:spcAft>
              <a:buSzPts val="4400"/>
              <a:buChar char="○"/>
            </a:pPr>
            <a:r>
              <a:rPr lang="en-GB" sz="4400"/>
              <a:t>Hit points</a:t>
            </a:r>
            <a:endParaRPr sz="4400"/>
          </a:p>
          <a:p>
            <a:pPr marL="914400" lvl="1" indent="-508000" algn="l" rtl="0">
              <a:spcBef>
                <a:spcPts val="0"/>
              </a:spcBef>
              <a:spcAft>
                <a:spcPts val="0"/>
              </a:spcAft>
              <a:buSzPts val="4400"/>
              <a:buChar char="○"/>
            </a:pPr>
            <a:r>
              <a:rPr lang="en-GB" sz="4400"/>
              <a:t>Damage dealt</a:t>
            </a:r>
            <a:endParaRPr sz="4400"/>
          </a:p>
          <a:p>
            <a:pPr marL="914400" lvl="1" indent="-508000" algn="l" rtl="0">
              <a:spcBef>
                <a:spcPts val="0"/>
              </a:spcBef>
              <a:spcAft>
                <a:spcPts val="0"/>
              </a:spcAft>
              <a:buSzPts val="4400"/>
              <a:buChar char="○"/>
            </a:pPr>
            <a:r>
              <a:rPr lang="en-GB" sz="4400"/>
              <a:t>Attack radius</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Effect transition="in" filter="fade">
                                      <p:cBhvr>
                                        <p:cTn id="7" dur="1"/>
                                        <p:tgtEl>
                                          <p:spTgt spid="5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0">
                                            <p:txEl>
                                              <p:pRg st="1" end="1"/>
                                            </p:txEl>
                                          </p:spTgt>
                                        </p:tgtEl>
                                        <p:attrNameLst>
                                          <p:attrName>style.visibility</p:attrName>
                                        </p:attrNameLst>
                                      </p:cBhvr>
                                      <p:to>
                                        <p:strVal val="visible"/>
                                      </p:to>
                                    </p:set>
                                    <p:animEffect transition="in" filter="fade">
                                      <p:cBhvr>
                                        <p:cTn id="12" dur="1"/>
                                        <p:tgtEl>
                                          <p:spTgt spid="5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0">
                                            <p:txEl>
                                              <p:pRg st="2" end="2"/>
                                            </p:txEl>
                                          </p:spTgt>
                                        </p:tgtEl>
                                        <p:attrNameLst>
                                          <p:attrName>style.visibility</p:attrName>
                                        </p:attrNameLst>
                                      </p:cBhvr>
                                      <p:to>
                                        <p:strVal val="visible"/>
                                      </p:to>
                                    </p:set>
                                    <p:animEffect transition="in" filter="fade">
                                      <p:cBhvr>
                                        <p:cTn id="17" dur="1"/>
                                        <p:tgtEl>
                                          <p:spTgt spid="5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0">
                                            <p:txEl>
                                              <p:pRg st="3" end="3"/>
                                            </p:txEl>
                                          </p:spTgt>
                                        </p:tgtEl>
                                        <p:attrNameLst>
                                          <p:attrName>style.visibility</p:attrName>
                                        </p:attrNameLst>
                                      </p:cBhvr>
                                      <p:to>
                                        <p:strVal val="visible"/>
                                      </p:to>
                                    </p:set>
                                    <p:animEffect transition="in" filter="fade">
                                      <p:cBhvr>
                                        <p:cTn id="22" dur="1"/>
                                        <p:tgtEl>
                                          <p:spTgt spid="5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0">
                                            <p:txEl>
                                              <p:pRg st="4" end="4"/>
                                            </p:txEl>
                                          </p:spTgt>
                                        </p:tgtEl>
                                        <p:attrNameLst>
                                          <p:attrName>style.visibility</p:attrName>
                                        </p:attrNameLst>
                                      </p:cBhvr>
                                      <p:to>
                                        <p:strVal val="visible"/>
                                      </p:to>
                                    </p:set>
                                    <p:animEffect transition="in" filter="fade">
                                      <p:cBhvr>
                                        <p:cTn id="27" dur="1"/>
                                        <p:tgtEl>
                                          <p:spTgt spid="5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0">
                                            <p:txEl>
                                              <p:pRg st="5" end="5"/>
                                            </p:txEl>
                                          </p:spTgt>
                                        </p:tgtEl>
                                        <p:attrNameLst>
                                          <p:attrName>style.visibility</p:attrName>
                                        </p:attrNameLst>
                                      </p:cBhvr>
                                      <p:to>
                                        <p:strVal val="visible"/>
                                      </p:to>
                                    </p:set>
                                    <p:animEffect transition="in" filter="fade">
                                      <p:cBhvr>
                                        <p:cTn id="32" dur="1"/>
                                        <p:tgtEl>
                                          <p:spTgt spid="5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0">
                                            <p:txEl>
                                              <p:pRg st="6" end="6"/>
                                            </p:txEl>
                                          </p:spTgt>
                                        </p:tgtEl>
                                        <p:attrNameLst>
                                          <p:attrName>style.visibility</p:attrName>
                                        </p:attrNameLst>
                                      </p:cBhvr>
                                      <p:to>
                                        <p:strVal val="visible"/>
                                      </p:to>
                                    </p:set>
                                    <p:animEffect transition="in" filter="fade">
                                      <p:cBhvr>
                                        <p:cTn id="37" dur="1"/>
                                        <p:tgtEl>
                                          <p:spTgt spid="5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0">
                                            <p:txEl>
                                              <p:pRg st="7" end="7"/>
                                            </p:txEl>
                                          </p:spTgt>
                                        </p:tgtEl>
                                        <p:attrNameLst>
                                          <p:attrName>style.visibility</p:attrName>
                                        </p:attrNameLst>
                                      </p:cBhvr>
                                      <p:to>
                                        <p:strVal val="visible"/>
                                      </p:to>
                                    </p:set>
                                    <p:animEffect transition="in" filter="fade">
                                      <p:cBhvr>
                                        <p:cTn id="42" dur="1"/>
                                        <p:tgtEl>
                                          <p:spTgt spid="5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70">
                                            <p:txEl>
                                              <p:pRg st="8" end="8"/>
                                            </p:txEl>
                                          </p:spTgt>
                                        </p:tgtEl>
                                        <p:attrNameLst>
                                          <p:attrName>style.visibility</p:attrName>
                                        </p:attrNameLst>
                                      </p:cBhvr>
                                      <p:to>
                                        <p:strVal val="visible"/>
                                      </p:to>
                                    </p:set>
                                    <p:animEffect transition="in" filter="fade">
                                      <p:cBhvr>
                                        <p:cTn id="47" dur="1"/>
                                        <p:tgtEl>
                                          <p:spTgt spid="57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0">
                                            <p:txEl>
                                              <p:pRg st="9" end="9"/>
                                            </p:txEl>
                                          </p:spTgt>
                                        </p:tgtEl>
                                        <p:attrNameLst>
                                          <p:attrName>style.visibility</p:attrName>
                                        </p:attrNameLst>
                                      </p:cBhvr>
                                      <p:to>
                                        <p:strVal val="visible"/>
                                      </p:to>
                                    </p:set>
                                    <p:animEffect transition="in" filter="fade">
                                      <p:cBhvr>
                                        <p:cTn id="52" dur="1"/>
                                        <p:tgtEl>
                                          <p:spTgt spid="5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System Overview</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Zoom - Field Of View</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Start Our Camera Zoom</a:t>
            </a:r>
            <a:endParaRPr/>
          </a:p>
        </p:txBody>
      </p:sp>
      <p:sp>
        <p:nvSpPr>
          <p:cNvPr id="594" name="Google Shape;594;p8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Figure out where we can change Field Of View (FOV)</a:t>
            </a:r>
            <a:endParaRPr/>
          </a:p>
          <a:p>
            <a:pPr marL="457200" marR="0" lvl="0" indent="-571500" algn="l" rtl="0">
              <a:lnSpc>
                <a:spcPct val="115000"/>
              </a:lnSpc>
              <a:spcBef>
                <a:spcPts val="0"/>
              </a:spcBef>
              <a:spcAft>
                <a:spcPts val="0"/>
              </a:spcAft>
              <a:buSzPts val="5400"/>
              <a:buChar char="●"/>
            </a:pPr>
            <a:r>
              <a:rPr lang="en-GB"/>
              <a:t>Create a reference to the relevant object that will give us access to FOV</a:t>
            </a:r>
            <a:endParaRPr/>
          </a:p>
          <a:p>
            <a:pPr marL="457200" marR="0" lvl="0" indent="-571500" algn="l" rtl="0">
              <a:lnSpc>
                <a:spcPct val="115000"/>
              </a:lnSpc>
              <a:spcBef>
                <a:spcPts val="0"/>
              </a:spcBef>
              <a:spcAft>
                <a:spcPts val="0"/>
              </a:spcAft>
              <a:buSzPts val="5400"/>
              <a:buChar char="●"/>
            </a:pPr>
            <a:r>
              <a:rPr lang="en-GB"/>
              <a:t>Create 2 variables that we can adjust for zoomed in and zoomed out FOV values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animEffect transition="in" filter="fade">
                                      <p:cBhvr>
                                        <p:cTn id="7" dur="1"/>
                                        <p:tgtEl>
                                          <p:spTgt spid="5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4">
                                            <p:txEl>
                                              <p:pRg st="1" end="1"/>
                                            </p:txEl>
                                          </p:spTgt>
                                        </p:tgtEl>
                                        <p:attrNameLst>
                                          <p:attrName>style.visibility</p:attrName>
                                        </p:attrNameLst>
                                      </p:cBhvr>
                                      <p:to>
                                        <p:strVal val="visible"/>
                                      </p:to>
                                    </p:set>
                                    <p:animEffect transition="in" filter="fade">
                                      <p:cBhvr>
                                        <p:cTn id="12" dur="1"/>
                                        <p:tgtEl>
                                          <p:spTgt spid="5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4">
                                            <p:txEl>
                                              <p:pRg st="2" end="2"/>
                                            </p:txEl>
                                          </p:spTgt>
                                        </p:tgtEl>
                                        <p:attrNameLst>
                                          <p:attrName>style.visibility</p:attrName>
                                        </p:attrNameLst>
                                      </p:cBhvr>
                                      <p:to>
                                        <p:strVal val="visible"/>
                                      </p:to>
                                    </p:set>
                                    <p:animEffect transition="in" filter="fade">
                                      <p:cBhvr>
                                        <p:cTn id="17" dur="1"/>
                                        <p:tgtEl>
                                          <p:spTgt spid="5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Zoom - Mouse Sensitivity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Change Mouse Sensitivity</a:t>
            </a:r>
            <a:endParaRPr/>
          </a:p>
        </p:txBody>
      </p:sp>
      <p:sp>
        <p:nvSpPr>
          <p:cNvPr id="609" name="Google Shape;609;p8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Find where we change mouse sensitivity</a:t>
            </a:r>
            <a:endParaRPr/>
          </a:p>
          <a:p>
            <a:pPr marL="457200" marR="0" lvl="0" indent="-571500" algn="l" rtl="0">
              <a:lnSpc>
                <a:spcPct val="115000"/>
              </a:lnSpc>
              <a:spcBef>
                <a:spcPts val="0"/>
              </a:spcBef>
              <a:spcAft>
                <a:spcPts val="0"/>
              </a:spcAft>
              <a:buSzPts val="5400"/>
              <a:buChar char="●"/>
            </a:pPr>
            <a:r>
              <a:rPr lang="en-GB"/>
              <a:t>Create a reference to that place</a:t>
            </a:r>
            <a:endParaRPr/>
          </a:p>
          <a:p>
            <a:pPr marL="457200" marR="0" lvl="0" indent="-571500" algn="l" rtl="0">
              <a:lnSpc>
                <a:spcPct val="115000"/>
              </a:lnSpc>
              <a:spcBef>
                <a:spcPts val="0"/>
              </a:spcBef>
              <a:spcAft>
                <a:spcPts val="0"/>
              </a:spcAft>
              <a:buSzPts val="5400"/>
              <a:buChar char="●"/>
            </a:pPr>
            <a:r>
              <a:rPr lang="en-GB"/>
              <a:t>Create variables with different sensitivity amounts</a:t>
            </a:r>
            <a:endParaRPr/>
          </a:p>
          <a:p>
            <a:pPr marL="457200" marR="0" lvl="0" indent="-571500" algn="l" rtl="0">
              <a:lnSpc>
                <a:spcPct val="115000"/>
              </a:lnSpc>
              <a:spcBef>
                <a:spcPts val="0"/>
              </a:spcBef>
              <a:spcAft>
                <a:spcPts val="0"/>
              </a:spcAft>
              <a:buSzPts val="5400"/>
              <a:buChar char="●"/>
            </a:pPr>
            <a:r>
              <a:rPr lang="en-GB"/>
              <a:t>Change sensitivity for our 2 states - zoomed in or zoomed out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animEffect transition="in" filter="fade">
                                      <p:cBhvr>
                                        <p:cTn id="7" dur="1"/>
                                        <p:tgtEl>
                                          <p:spTgt spid="6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9">
                                            <p:txEl>
                                              <p:pRg st="1" end="1"/>
                                            </p:txEl>
                                          </p:spTgt>
                                        </p:tgtEl>
                                        <p:attrNameLst>
                                          <p:attrName>style.visibility</p:attrName>
                                        </p:attrNameLst>
                                      </p:cBhvr>
                                      <p:to>
                                        <p:strVal val="visible"/>
                                      </p:to>
                                    </p:set>
                                    <p:animEffect transition="in" filter="fade">
                                      <p:cBhvr>
                                        <p:cTn id="12" dur="1"/>
                                        <p:tgtEl>
                                          <p:spTgt spid="6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9">
                                            <p:txEl>
                                              <p:pRg st="2" end="2"/>
                                            </p:txEl>
                                          </p:spTgt>
                                        </p:tgtEl>
                                        <p:attrNameLst>
                                          <p:attrName>style.visibility</p:attrName>
                                        </p:attrNameLst>
                                      </p:cBhvr>
                                      <p:to>
                                        <p:strVal val="visible"/>
                                      </p:to>
                                    </p:set>
                                    <p:animEffect transition="in" filter="fade">
                                      <p:cBhvr>
                                        <p:cTn id="17" dur="1"/>
                                        <p:tgtEl>
                                          <p:spTgt spid="6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9">
                                            <p:txEl>
                                              <p:pRg st="3" end="3"/>
                                            </p:txEl>
                                          </p:spTgt>
                                        </p:tgtEl>
                                        <p:attrNameLst>
                                          <p:attrName>style.visibility</p:attrName>
                                        </p:attrNameLst>
                                      </p:cBhvr>
                                      <p:to>
                                        <p:strVal val="visible"/>
                                      </p:to>
                                    </p:set>
                                    <p:animEffect transition="in" filter="fade">
                                      <p:cBhvr>
                                        <p:cTn id="22" dur="1"/>
                                        <p:tgtEl>
                                          <p:spTgt spid="6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Basic Ammo Functionality</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Finish Our Basic Ammo Functionality</a:t>
            </a:r>
            <a:endParaRPr/>
          </a:p>
        </p:txBody>
      </p:sp>
      <p:sp>
        <p:nvSpPr>
          <p:cNvPr id="624" name="Google Shape;624;p85"/>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Only shoot if we have some ammo</a:t>
            </a:r>
            <a:endParaRPr/>
          </a:p>
          <a:p>
            <a:pPr marL="457200" marR="0" lvl="0" indent="-571500" algn="l" rtl="0">
              <a:lnSpc>
                <a:spcPct val="115000"/>
              </a:lnSpc>
              <a:spcBef>
                <a:spcPts val="0"/>
              </a:spcBef>
              <a:spcAft>
                <a:spcPts val="0"/>
              </a:spcAft>
              <a:buSzPts val="5400"/>
              <a:buChar char="●"/>
            </a:pPr>
            <a:r>
              <a:rPr lang="en-GB"/>
              <a:t>When we shoot, decrease the amount of ammo we have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4">
                                            <p:txEl>
                                              <p:pRg st="0" end="0"/>
                                            </p:txEl>
                                          </p:spTgt>
                                        </p:tgtEl>
                                        <p:attrNameLst>
                                          <p:attrName>style.visibility</p:attrName>
                                        </p:attrNameLst>
                                      </p:cBhvr>
                                      <p:to>
                                        <p:strVal val="visible"/>
                                      </p:to>
                                    </p:set>
                                    <p:animEffect transition="in" filter="fade">
                                      <p:cBhvr>
                                        <p:cTn id="7" dur="1"/>
                                        <p:tgtEl>
                                          <p:spTgt spid="6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4">
                                            <p:txEl>
                                              <p:pRg st="1" end="1"/>
                                            </p:txEl>
                                          </p:spTgt>
                                        </p:tgtEl>
                                        <p:attrNameLst>
                                          <p:attrName>style.visibility</p:attrName>
                                        </p:attrNameLst>
                                      </p:cBhvr>
                                      <p:to>
                                        <p:strVal val="visible"/>
                                      </p:to>
                                    </p:set>
                                    <p:animEffect transition="in" filter="fade">
                                      <p:cBhvr>
                                        <p:cTn id="12" dur="1"/>
                                        <p:tgtEl>
                                          <p:spTgt spid="6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Multiple Weapon Types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61B73B2-B360-69E4-EF23-898E77FBA143}"/>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EF345872-5172-06DB-4E00-02639E1CDCB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 – Slope limit</a:t>
            </a:r>
            <a:endParaRPr dirty="0"/>
          </a:p>
        </p:txBody>
      </p:sp>
      <p:sp>
        <p:nvSpPr>
          <p:cNvPr id="175" name="Google Shape;175;p30">
            <a:extLst>
              <a:ext uri="{FF2B5EF4-FFF2-40B4-BE49-F238E27FC236}">
                <a16:creationId xmlns:a16="http://schemas.microsoft.com/office/drawing/2014/main" id="{2059DD24-4488-B663-C932-7E5A61FC76FE}"/>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r>
              <a:rPr lang="en-US" sz="3600" b="1" dirty="0"/>
              <a:t>Slope Limit</a:t>
            </a:r>
          </a:p>
          <a:p>
            <a:r>
              <a:rPr lang="en-US" sz="3600" b="1" dirty="0"/>
              <a:t>Definition</a:t>
            </a:r>
            <a:r>
              <a:rPr lang="en-US" sz="3600" dirty="0"/>
              <a:t>: The maximum angle (in degrees) of a slope the character can climb.</a:t>
            </a:r>
          </a:p>
          <a:p>
            <a:r>
              <a:rPr lang="en-US" sz="3600" b="1" dirty="0"/>
              <a:t>Usage</a:t>
            </a:r>
            <a:r>
              <a:rPr lang="en-US" sz="3600" dirty="0"/>
              <a:t>: Helps define where the character can walk versus where it will slide down or stop.</a:t>
            </a:r>
          </a:p>
          <a:p>
            <a:r>
              <a:rPr lang="en-US" sz="3600" b="1" dirty="0"/>
              <a:t>Example</a:t>
            </a:r>
          </a:p>
          <a:p>
            <a:r>
              <a:rPr lang="en-US" sz="3600" dirty="0"/>
              <a:t>Imagine a terrain with hills:</a:t>
            </a:r>
          </a:p>
          <a:p>
            <a:r>
              <a:rPr lang="en-US" sz="3600" dirty="0"/>
              <a:t>If the </a:t>
            </a:r>
            <a:r>
              <a:rPr lang="en-US" sz="3600" b="1" dirty="0"/>
              <a:t>Slope Limit</a:t>
            </a:r>
            <a:r>
              <a:rPr lang="en-US" sz="3600" dirty="0"/>
              <a:t> is set to </a:t>
            </a:r>
            <a:r>
              <a:rPr lang="en-US" sz="3600" b="1" dirty="0"/>
              <a:t>45°</a:t>
            </a:r>
            <a:r>
              <a:rPr lang="en-US" sz="3600" dirty="0"/>
              <a:t>, the character can climb slopes up to 45°.</a:t>
            </a:r>
          </a:p>
          <a:p>
            <a:r>
              <a:rPr lang="en-US" sz="3600" dirty="0"/>
              <a:t>Slopes steeper than 45° will block movement, causing the character to slide or stop.</a:t>
            </a:r>
          </a:p>
        </p:txBody>
      </p:sp>
    </p:spTree>
    <p:extLst>
      <p:ext uri="{BB962C8B-B14F-4D97-AF65-F5344CB8AC3E}">
        <p14:creationId xmlns:p14="http://schemas.microsoft.com/office/powerpoint/2010/main" val="108346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 A Third Weapon Type</a:t>
            </a:r>
            <a:endParaRPr/>
          </a:p>
        </p:txBody>
      </p:sp>
      <p:sp>
        <p:nvSpPr>
          <p:cNvPr id="639" name="Google Shape;639;p8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Use your own assets or tweak our carbine weapon (sorry Michael) to make a third weapon</a:t>
            </a:r>
            <a:endParaRPr/>
          </a:p>
          <a:p>
            <a:pPr marL="457200" marR="0" lvl="0" indent="-571500" algn="l" rtl="0">
              <a:lnSpc>
                <a:spcPct val="115000"/>
              </a:lnSpc>
              <a:spcBef>
                <a:spcPts val="0"/>
              </a:spcBef>
              <a:spcAft>
                <a:spcPts val="0"/>
              </a:spcAft>
              <a:buSzPts val="5400"/>
              <a:buChar char="●"/>
            </a:pPr>
            <a:r>
              <a:rPr lang="en-GB"/>
              <a:t>I’ll be calling mine “pistol”</a:t>
            </a:r>
            <a:endParaRPr/>
          </a:p>
          <a:p>
            <a:pPr marL="457200" marR="0" lvl="0" indent="-571500" algn="l" rtl="0">
              <a:lnSpc>
                <a:spcPct val="115000"/>
              </a:lnSpc>
              <a:spcBef>
                <a:spcPts val="0"/>
              </a:spcBef>
              <a:spcAft>
                <a:spcPts val="0"/>
              </a:spcAft>
              <a:buSzPts val="5400"/>
              <a:buChar char="●"/>
            </a:pPr>
            <a:r>
              <a:rPr lang="en-GB"/>
              <a:t>Reminder: be clear on which level of prefab your settings are stored 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9">
                                            <p:txEl>
                                              <p:pRg st="0" end="0"/>
                                            </p:txEl>
                                          </p:spTgt>
                                        </p:tgtEl>
                                        <p:attrNameLst>
                                          <p:attrName>style.visibility</p:attrName>
                                        </p:attrNameLst>
                                      </p:cBhvr>
                                      <p:to>
                                        <p:strVal val="visible"/>
                                      </p:to>
                                    </p:set>
                                    <p:animEffect transition="in" filter="fade">
                                      <p:cBhvr>
                                        <p:cTn id="7" dur="1"/>
                                        <p:tgtEl>
                                          <p:spTgt spid="6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9">
                                            <p:txEl>
                                              <p:pRg st="1" end="1"/>
                                            </p:txEl>
                                          </p:spTgt>
                                        </p:tgtEl>
                                        <p:attrNameLst>
                                          <p:attrName>style.visibility</p:attrName>
                                        </p:attrNameLst>
                                      </p:cBhvr>
                                      <p:to>
                                        <p:strVal val="visible"/>
                                      </p:to>
                                    </p:set>
                                    <p:animEffect transition="in" filter="fade">
                                      <p:cBhvr>
                                        <p:cTn id="12" dur="1"/>
                                        <p:tgtEl>
                                          <p:spTgt spid="6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9">
                                            <p:txEl>
                                              <p:pRg st="2" end="2"/>
                                            </p:txEl>
                                          </p:spTgt>
                                        </p:tgtEl>
                                        <p:attrNameLst>
                                          <p:attrName>style.visibility</p:attrName>
                                        </p:attrNameLst>
                                      </p:cBhvr>
                                      <p:to>
                                        <p:strVal val="visible"/>
                                      </p:to>
                                    </p:set>
                                    <p:animEffect transition="in" filter="fade">
                                      <p:cBhvr>
                                        <p:cTn id="17" dur="1"/>
                                        <p:tgtEl>
                                          <p:spTgt spid="6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Differentiation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Tune Your Weapons</a:t>
            </a:r>
            <a:endParaRPr/>
          </a:p>
        </p:txBody>
      </p:sp>
      <p:sp>
        <p:nvSpPr>
          <p:cNvPr id="654" name="Google Shape;654;p89"/>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Look at what tuning variables we currently have available to us</a:t>
            </a:r>
            <a:endParaRPr/>
          </a:p>
          <a:p>
            <a:pPr marL="457200" marR="0" lvl="0" indent="-571500" algn="l" rtl="0">
              <a:lnSpc>
                <a:spcPct val="115000"/>
              </a:lnSpc>
              <a:spcBef>
                <a:spcPts val="0"/>
              </a:spcBef>
              <a:spcAft>
                <a:spcPts val="0"/>
              </a:spcAft>
              <a:buSzPts val="5400"/>
              <a:buChar char="●"/>
            </a:pPr>
            <a:r>
              <a:rPr lang="en-GB"/>
              <a:t>Tune your 3 weapons so that they are different to each other. What I’ll be doing:</a:t>
            </a:r>
            <a:endParaRPr/>
          </a:p>
          <a:p>
            <a:pPr marL="914400" marR="0" lvl="1" indent="-533400" algn="l" rtl="0">
              <a:lnSpc>
                <a:spcPct val="115000"/>
              </a:lnSpc>
              <a:spcBef>
                <a:spcPts val="0"/>
              </a:spcBef>
              <a:spcAft>
                <a:spcPts val="0"/>
              </a:spcAft>
              <a:buSzPts val="4800"/>
              <a:buChar char="○"/>
            </a:pPr>
            <a:r>
              <a:rPr lang="en-GB"/>
              <a:t>Carbine is a sniper rifle</a:t>
            </a:r>
            <a:endParaRPr/>
          </a:p>
          <a:p>
            <a:pPr marL="914400" marR="0" lvl="1" indent="-533400" algn="l" rtl="0">
              <a:lnSpc>
                <a:spcPct val="115000"/>
              </a:lnSpc>
              <a:spcBef>
                <a:spcPts val="0"/>
              </a:spcBef>
              <a:spcAft>
                <a:spcPts val="0"/>
              </a:spcAft>
              <a:buSzPts val="4800"/>
              <a:buChar char="○"/>
            </a:pPr>
            <a:r>
              <a:rPr lang="en-GB"/>
              <a:t>Pistol shoots fast but isn’t as powerful</a:t>
            </a:r>
            <a:endParaRPr/>
          </a:p>
          <a:p>
            <a:pPr marL="914400" marR="0" lvl="1" indent="-533400" algn="l" rtl="0">
              <a:lnSpc>
                <a:spcPct val="115000"/>
              </a:lnSpc>
              <a:spcBef>
                <a:spcPts val="0"/>
              </a:spcBef>
              <a:spcAft>
                <a:spcPts val="0"/>
              </a:spcAft>
              <a:buSzPts val="4800"/>
              <a:buChar char="○"/>
            </a:pPr>
            <a:r>
              <a:rPr lang="en-GB"/>
              <a:t>Shotgun is slow, powerful and close range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xEl>
                                              <p:pRg st="0" end="0"/>
                                            </p:txEl>
                                          </p:spTgt>
                                        </p:tgtEl>
                                        <p:attrNameLst>
                                          <p:attrName>style.visibility</p:attrName>
                                        </p:attrNameLst>
                                      </p:cBhvr>
                                      <p:to>
                                        <p:strVal val="visible"/>
                                      </p:to>
                                    </p:set>
                                    <p:animEffect transition="in" filter="fade">
                                      <p:cBhvr>
                                        <p:cTn id="7" dur="1"/>
                                        <p:tgtEl>
                                          <p:spTgt spid="6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4">
                                            <p:txEl>
                                              <p:pRg st="1" end="1"/>
                                            </p:txEl>
                                          </p:spTgt>
                                        </p:tgtEl>
                                        <p:attrNameLst>
                                          <p:attrName>style.visibility</p:attrName>
                                        </p:attrNameLst>
                                      </p:cBhvr>
                                      <p:to>
                                        <p:strVal val="visible"/>
                                      </p:to>
                                    </p:set>
                                    <p:animEffect transition="in" filter="fade">
                                      <p:cBhvr>
                                        <p:cTn id="12" dur="1"/>
                                        <p:tgtEl>
                                          <p:spTgt spid="6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4">
                                            <p:txEl>
                                              <p:pRg st="2" end="2"/>
                                            </p:txEl>
                                          </p:spTgt>
                                        </p:tgtEl>
                                        <p:attrNameLst>
                                          <p:attrName>style.visibility</p:attrName>
                                        </p:attrNameLst>
                                      </p:cBhvr>
                                      <p:to>
                                        <p:strVal val="visible"/>
                                      </p:to>
                                    </p:set>
                                    <p:animEffect transition="in" filter="fade">
                                      <p:cBhvr>
                                        <p:cTn id="17" dur="1"/>
                                        <p:tgtEl>
                                          <p:spTgt spid="6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4">
                                            <p:txEl>
                                              <p:pRg st="3" end="3"/>
                                            </p:txEl>
                                          </p:spTgt>
                                        </p:tgtEl>
                                        <p:attrNameLst>
                                          <p:attrName>style.visibility</p:attrName>
                                        </p:attrNameLst>
                                      </p:cBhvr>
                                      <p:to>
                                        <p:strVal val="visible"/>
                                      </p:to>
                                    </p:set>
                                    <p:animEffect transition="in" filter="fade">
                                      <p:cBhvr>
                                        <p:cTn id="22" dur="1"/>
                                        <p:tgtEl>
                                          <p:spTgt spid="6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xEl>
                                              <p:pRg st="4" end="4"/>
                                            </p:txEl>
                                          </p:spTgt>
                                        </p:tgtEl>
                                        <p:attrNameLst>
                                          <p:attrName>style.visibility</p:attrName>
                                        </p:attrNameLst>
                                      </p:cBhvr>
                                      <p:to>
                                        <p:strVal val="visible"/>
                                      </p:to>
                                    </p:set>
                                    <p:animEffect transition="in" filter="fade">
                                      <p:cBhvr>
                                        <p:cTn id="27" dur="1"/>
                                        <p:tgtEl>
                                          <p:spTgt spid="6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Set Active Weapon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Player Input To Select Weapon</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Complete Weapon Selection</a:t>
            </a:r>
            <a:endParaRPr/>
          </a:p>
        </p:txBody>
      </p:sp>
      <p:sp>
        <p:nvSpPr>
          <p:cNvPr id="678" name="Google Shape;678;p92"/>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Finish our code for keyboard input when selecting weapons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animEffect transition="in" filter="fade">
                                      <p:cBhvr>
                                        <p:cTn id="7" dur="1"/>
                                        <p:tgtEl>
                                          <p:spTgt spid="6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Complete Weapon Selection</a:t>
            </a:r>
            <a:endParaRPr/>
          </a:p>
        </p:txBody>
      </p:sp>
      <p:sp>
        <p:nvSpPr>
          <p:cNvPr id="684" name="Google Shape;684;p9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Finish our code for scroll wheel input when the player scrolls in the other direction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fade">
                                      <p:cBhvr>
                                        <p:cTn id="7" dur="1"/>
                                        <p:tgtEl>
                                          <p:spTgt spid="6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Public Enum &amp; Private Class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Terminology I’ll Use</a:t>
            </a:r>
            <a:endParaRPr/>
          </a:p>
        </p:txBody>
      </p:sp>
      <p:pic>
        <p:nvPicPr>
          <p:cNvPr id="699" name="Google Shape;699;p95"/>
          <p:cNvPicPr preferRelativeResize="0"/>
          <p:nvPr/>
        </p:nvPicPr>
        <p:blipFill>
          <a:blip r:embed="rId3">
            <a:alphaModFix/>
          </a:blip>
          <a:stretch>
            <a:fillRect/>
          </a:stretch>
        </p:blipFill>
        <p:spPr>
          <a:xfrm>
            <a:off x="3475125" y="2161500"/>
            <a:ext cx="10054250" cy="72495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Different Weapon Different Ammo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DE052A3-81C8-A07D-883F-BF940802002F}"/>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922CB600-EF8D-AE05-BB2D-5B6B1A58C38D}"/>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 –Step Offset</a:t>
            </a:r>
            <a:endParaRPr dirty="0"/>
          </a:p>
        </p:txBody>
      </p:sp>
      <p:sp>
        <p:nvSpPr>
          <p:cNvPr id="175" name="Google Shape;175;p30">
            <a:extLst>
              <a:ext uri="{FF2B5EF4-FFF2-40B4-BE49-F238E27FC236}">
                <a16:creationId xmlns:a16="http://schemas.microsoft.com/office/drawing/2014/main" id="{FD7BD4AC-BA29-E906-20B6-1007E4106154}"/>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r>
              <a:rPr lang="en-US" sz="3600" b="1" dirty="0"/>
              <a:t>Step Offset</a:t>
            </a:r>
          </a:p>
          <a:p>
            <a:r>
              <a:rPr lang="en-US" sz="3600" b="1" dirty="0"/>
              <a:t>Definition</a:t>
            </a:r>
            <a:r>
              <a:rPr lang="en-US" sz="3600" dirty="0"/>
              <a:t>: Specifies the maximum height the character can "step up" automatically when moving.</a:t>
            </a:r>
          </a:p>
          <a:p>
            <a:r>
              <a:rPr lang="en-US" sz="3600" b="1" dirty="0"/>
              <a:t>Usage</a:t>
            </a:r>
            <a:r>
              <a:rPr lang="en-US" sz="3600" dirty="0"/>
              <a:t>: Controls how the character navigates small obstacles like stairs or ledges.</a:t>
            </a:r>
          </a:p>
          <a:p>
            <a:r>
              <a:rPr lang="en-US" sz="3600" b="1" dirty="0"/>
              <a:t>Example</a:t>
            </a:r>
          </a:p>
          <a:p>
            <a:r>
              <a:rPr lang="en-US" sz="3600" dirty="0"/>
              <a:t>Imagine your character walking upstairs:</a:t>
            </a:r>
          </a:p>
          <a:p>
            <a:r>
              <a:rPr lang="en-US" sz="3600" dirty="0"/>
              <a:t>If </a:t>
            </a:r>
            <a:r>
              <a:rPr lang="en-US" sz="3600" b="1" dirty="0"/>
              <a:t>Step Offset</a:t>
            </a:r>
            <a:r>
              <a:rPr lang="en-US" sz="3600" dirty="0"/>
              <a:t> is set to </a:t>
            </a:r>
            <a:r>
              <a:rPr lang="en-US" sz="3600" b="1" dirty="0"/>
              <a:t>0.3</a:t>
            </a:r>
            <a:r>
              <a:rPr lang="en-US" sz="3600" dirty="0"/>
              <a:t>, the character can automatically step over objects up to </a:t>
            </a:r>
            <a:r>
              <a:rPr lang="en-US" sz="3600" b="1" dirty="0"/>
              <a:t>0.3 units</a:t>
            </a:r>
            <a:r>
              <a:rPr lang="en-US" sz="3600" dirty="0"/>
              <a:t> in height.</a:t>
            </a:r>
          </a:p>
          <a:p>
            <a:r>
              <a:rPr lang="en-US" sz="3600" dirty="0"/>
              <a:t>If an object is taller than this, the character will get blocked.</a:t>
            </a:r>
          </a:p>
        </p:txBody>
      </p:sp>
    </p:spTree>
    <p:extLst>
      <p:ext uri="{BB962C8B-B14F-4D97-AF65-F5344CB8AC3E}">
        <p14:creationId xmlns:p14="http://schemas.microsoft.com/office/powerpoint/2010/main" val="33217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Complete Our Ammo Class</a:t>
            </a:r>
            <a:endParaRPr/>
          </a:p>
        </p:txBody>
      </p:sp>
      <p:sp>
        <p:nvSpPr>
          <p:cNvPr id="714" name="Google Shape;714;p9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Fix our remaining methods so we can get ammo amount and reduce ammo.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4">
                                            <p:txEl>
                                              <p:pRg st="0" end="0"/>
                                            </p:txEl>
                                          </p:spTgt>
                                        </p:tgtEl>
                                        <p:attrNameLst>
                                          <p:attrName>style.visibility</p:attrName>
                                        </p:attrNameLst>
                                      </p:cBhvr>
                                      <p:to>
                                        <p:strVal val="visible"/>
                                      </p:to>
                                    </p:set>
                                    <p:animEffect transition="in" filter="fade">
                                      <p:cBhvr>
                                        <p:cTn id="7" dur="1"/>
                                        <p:tgtEl>
                                          <p:spTgt spid="7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Quick Bug Fix Challenge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Fix The Zoom Bug</a:t>
            </a:r>
            <a:endParaRPr/>
          </a:p>
        </p:txBody>
      </p:sp>
      <p:sp>
        <p:nvSpPr>
          <p:cNvPr id="729" name="Google Shape;729;p99"/>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Problem: Changing weapon while zoomed will keep the zoom for subsequent weapons</a:t>
            </a:r>
            <a:endParaRPr/>
          </a:p>
          <a:p>
            <a:pPr marL="457200" marR="0" lvl="0" indent="-571500" algn="l" rtl="0">
              <a:lnSpc>
                <a:spcPct val="115000"/>
              </a:lnSpc>
              <a:spcBef>
                <a:spcPts val="0"/>
              </a:spcBef>
              <a:spcAft>
                <a:spcPts val="0"/>
              </a:spcAft>
              <a:buSzPts val="5400"/>
              <a:buChar char="●"/>
            </a:pPr>
            <a:r>
              <a:rPr lang="en-GB"/>
              <a:t>HINTS:</a:t>
            </a:r>
            <a:endParaRPr/>
          </a:p>
          <a:p>
            <a:pPr marL="914400" marR="0" lvl="1" indent="-533400" algn="l" rtl="0">
              <a:lnSpc>
                <a:spcPct val="115000"/>
              </a:lnSpc>
              <a:spcBef>
                <a:spcPts val="0"/>
              </a:spcBef>
              <a:spcAft>
                <a:spcPts val="0"/>
              </a:spcAft>
              <a:buSzPts val="4800"/>
              <a:buChar char="○"/>
            </a:pPr>
            <a:r>
              <a:rPr lang="en-GB"/>
              <a:t>Hard Mode... </a:t>
            </a:r>
            <a:endParaRPr/>
          </a:p>
          <a:p>
            <a:pPr marL="1371600" marR="0" lvl="2" indent="-533400" algn="l" rtl="0">
              <a:lnSpc>
                <a:spcPct val="115000"/>
              </a:lnSpc>
              <a:spcBef>
                <a:spcPts val="0"/>
              </a:spcBef>
              <a:spcAft>
                <a:spcPts val="0"/>
              </a:spcAft>
              <a:buSzPts val="4800"/>
              <a:buChar char="■"/>
            </a:pPr>
            <a:r>
              <a:rPr lang="en-GB"/>
              <a:t>Go!</a:t>
            </a:r>
            <a:endParaRPr/>
          </a:p>
          <a:p>
            <a:pPr marL="914400" marR="0" lvl="1" indent="-533400" algn="l" rtl="0">
              <a:lnSpc>
                <a:spcPct val="115000"/>
              </a:lnSpc>
              <a:spcBef>
                <a:spcPts val="0"/>
              </a:spcBef>
              <a:spcAft>
                <a:spcPts val="0"/>
              </a:spcAft>
              <a:buSzPts val="4800"/>
              <a:buChar char="○"/>
            </a:pPr>
            <a:r>
              <a:rPr lang="en-GB"/>
              <a:t>Not-Quite-As-Hard-Mode… </a:t>
            </a:r>
            <a:endParaRPr/>
          </a:p>
          <a:p>
            <a:pPr marL="1371600" marR="0" lvl="2" indent="-533400" algn="l" rtl="0">
              <a:lnSpc>
                <a:spcPct val="115000"/>
              </a:lnSpc>
              <a:spcBef>
                <a:spcPts val="0"/>
              </a:spcBef>
              <a:spcAft>
                <a:spcPts val="0"/>
              </a:spcAft>
              <a:buSzPts val="4800"/>
              <a:buChar char="■"/>
            </a:pPr>
            <a:r>
              <a:rPr lang="en-GB"/>
              <a:t>Consider using </a:t>
            </a:r>
            <a:r>
              <a:rPr lang="en-GB">
                <a:solidFill>
                  <a:srgbClr val="FFFF00"/>
                </a:solidFill>
                <a:latin typeface="Consolas"/>
                <a:ea typeface="Consolas"/>
                <a:cs typeface="Consolas"/>
                <a:sym typeface="Consolas"/>
              </a:rPr>
              <a:t>OnDisable()</a:t>
            </a:r>
            <a:endParaRPr>
              <a:solidFill>
                <a:srgbClr val="FFFF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xEl>
                                              <p:pRg st="0" end="0"/>
                                            </p:txEl>
                                          </p:spTgt>
                                        </p:tgtEl>
                                        <p:attrNameLst>
                                          <p:attrName>style.visibility</p:attrName>
                                        </p:attrNameLst>
                                      </p:cBhvr>
                                      <p:to>
                                        <p:strVal val="visible"/>
                                      </p:to>
                                    </p:set>
                                    <p:animEffect transition="in" filter="fade">
                                      <p:cBhvr>
                                        <p:cTn id="7" dur="1"/>
                                        <p:tgtEl>
                                          <p:spTgt spid="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9">
                                            <p:txEl>
                                              <p:pRg st="1" end="1"/>
                                            </p:txEl>
                                          </p:spTgt>
                                        </p:tgtEl>
                                        <p:attrNameLst>
                                          <p:attrName>style.visibility</p:attrName>
                                        </p:attrNameLst>
                                      </p:cBhvr>
                                      <p:to>
                                        <p:strVal val="visible"/>
                                      </p:to>
                                    </p:set>
                                    <p:animEffect transition="in" filter="fade">
                                      <p:cBhvr>
                                        <p:cTn id="12" dur="1"/>
                                        <p:tgtEl>
                                          <p:spTgt spid="7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9">
                                            <p:txEl>
                                              <p:pRg st="2" end="2"/>
                                            </p:txEl>
                                          </p:spTgt>
                                        </p:tgtEl>
                                        <p:attrNameLst>
                                          <p:attrName>style.visibility</p:attrName>
                                        </p:attrNameLst>
                                      </p:cBhvr>
                                      <p:to>
                                        <p:strVal val="visible"/>
                                      </p:to>
                                    </p:set>
                                    <p:animEffect transition="in" filter="fade">
                                      <p:cBhvr>
                                        <p:cTn id="17" dur="1"/>
                                        <p:tgtEl>
                                          <p:spTgt spid="7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9">
                                            <p:txEl>
                                              <p:pRg st="3" end="3"/>
                                            </p:txEl>
                                          </p:spTgt>
                                        </p:tgtEl>
                                        <p:attrNameLst>
                                          <p:attrName>style.visibility</p:attrName>
                                        </p:attrNameLst>
                                      </p:cBhvr>
                                      <p:to>
                                        <p:strVal val="visible"/>
                                      </p:to>
                                    </p:set>
                                    <p:animEffect transition="in" filter="fade">
                                      <p:cBhvr>
                                        <p:cTn id="22" dur="1"/>
                                        <p:tgtEl>
                                          <p:spTgt spid="7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9">
                                            <p:txEl>
                                              <p:pRg st="4" end="4"/>
                                            </p:txEl>
                                          </p:spTgt>
                                        </p:tgtEl>
                                        <p:attrNameLst>
                                          <p:attrName>style.visibility</p:attrName>
                                        </p:attrNameLst>
                                      </p:cBhvr>
                                      <p:to>
                                        <p:strVal val="visible"/>
                                      </p:to>
                                    </p:set>
                                    <p:animEffect transition="in" filter="fade">
                                      <p:cBhvr>
                                        <p:cTn id="27" dur="1"/>
                                        <p:tgtEl>
                                          <p:spTgt spid="7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9">
                                            <p:txEl>
                                              <p:pRg st="5" end="5"/>
                                            </p:txEl>
                                          </p:spTgt>
                                        </p:tgtEl>
                                        <p:attrNameLst>
                                          <p:attrName>style.visibility</p:attrName>
                                        </p:attrNameLst>
                                      </p:cBhvr>
                                      <p:to>
                                        <p:strVal val="visible"/>
                                      </p:to>
                                    </p:set>
                                    <p:animEffect transition="in" filter="fade">
                                      <p:cBhvr>
                                        <p:cTn id="32" dur="1"/>
                                        <p:tgtEl>
                                          <p:spTgt spid="7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Ammo Pickup - Part 1</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Create The PickUp Framework</a:t>
            </a:r>
            <a:endParaRPr/>
          </a:p>
        </p:txBody>
      </p:sp>
      <p:sp>
        <p:nvSpPr>
          <p:cNvPr id="744" name="Google Shape;744;p10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Create a simple object that we can trigger when collided with (ie. a pickup)</a:t>
            </a:r>
            <a:endParaRPr/>
          </a:p>
          <a:p>
            <a:pPr marL="914400" marR="0" lvl="1" indent="-533400" algn="l" rtl="0">
              <a:lnSpc>
                <a:spcPct val="115000"/>
              </a:lnSpc>
              <a:spcBef>
                <a:spcPts val="0"/>
              </a:spcBef>
              <a:spcAft>
                <a:spcPts val="0"/>
              </a:spcAft>
              <a:buSzPts val="4800"/>
              <a:buChar char="○"/>
            </a:pPr>
            <a:r>
              <a:rPr lang="en-GB"/>
              <a:t>Add simple mesh to visualise it</a:t>
            </a:r>
            <a:endParaRPr/>
          </a:p>
          <a:p>
            <a:pPr marL="914400" marR="0" lvl="1" indent="-533400" algn="l" rtl="0">
              <a:lnSpc>
                <a:spcPct val="115000"/>
              </a:lnSpc>
              <a:spcBef>
                <a:spcPts val="0"/>
              </a:spcBef>
              <a:spcAft>
                <a:spcPts val="0"/>
              </a:spcAft>
              <a:buSzPts val="4800"/>
              <a:buChar char="○"/>
            </a:pPr>
            <a:r>
              <a:rPr lang="en-GB"/>
              <a:t>Add collider</a:t>
            </a:r>
            <a:endParaRPr/>
          </a:p>
          <a:p>
            <a:pPr marL="914400" marR="0" lvl="1" indent="-533400" algn="l" rtl="0">
              <a:lnSpc>
                <a:spcPct val="115000"/>
              </a:lnSpc>
              <a:spcBef>
                <a:spcPts val="0"/>
              </a:spcBef>
              <a:spcAft>
                <a:spcPts val="0"/>
              </a:spcAft>
              <a:buSzPts val="4800"/>
              <a:buChar char="○"/>
            </a:pPr>
            <a:r>
              <a:rPr lang="en-GB"/>
              <a:t>Create script with basic trigger</a:t>
            </a:r>
            <a:endParaRPr/>
          </a:p>
          <a:p>
            <a:pPr marL="914400" marR="0" lvl="1" indent="-533400" algn="l" rtl="0">
              <a:lnSpc>
                <a:spcPct val="115000"/>
              </a:lnSpc>
              <a:spcBef>
                <a:spcPts val="0"/>
              </a:spcBef>
              <a:spcAft>
                <a:spcPts val="0"/>
              </a:spcAft>
              <a:buSzPts val="4800"/>
              <a:buChar char="○"/>
            </a:pPr>
            <a:r>
              <a:rPr lang="en-GB"/>
              <a:t>Ensure only player can trigger it</a:t>
            </a:r>
            <a:endParaRPr/>
          </a:p>
          <a:p>
            <a:pPr marL="914400" marR="0" lvl="1" indent="-533400" algn="l" rtl="0">
              <a:lnSpc>
                <a:spcPct val="115000"/>
              </a:lnSpc>
              <a:spcBef>
                <a:spcPts val="0"/>
              </a:spcBef>
              <a:spcAft>
                <a:spcPts val="0"/>
              </a:spcAft>
              <a:buSzPts val="4800"/>
              <a:buChar char="○"/>
            </a:pPr>
            <a:r>
              <a:rPr lang="en-GB"/>
              <a:t>Print something spiffy to console</a:t>
            </a:r>
            <a:endParaRPr/>
          </a:p>
          <a:p>
            <a:pPr marL="914400" marR="0" lvl="1" indent="-533400" algn="l" rtl="0">
              <a:lnSpc>
                <a:spcPct val="115000"/>
              </a:lnSpc>
              <a:spcBef>
                <a:spcPts val="0"/>
              </a:spcBef>
              <a:spcAft>
                <a:spcPts val="0"/>
              </a:spcAft>
              <a:buSzPts val="4800"/>
              <a:buChar char="○"/>
            </a:pPr>
            <a:r>
              <a:rPr lang="en-GB"/>
              <a:t>Destroy pickup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animEffect transition="in" filter="fade">
                                      <p:cBhvr>
                                        <p:cTn id="7" dur="1"/>
                                        <p:tgtEl>
                                          <p:spTgt spid="7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4">
                                            <p:txEl>
                                              <p:pRg st="1" end="1"/>
                                            </p:txEl>
                                          </p:spTgt>
                                        </p:tgtEl>
                                        <p:attrNameLst>
                                          <p:attrName>style.visibility</p:attrName>
                                        </p:attrNameLst>
                                      </p:cBhvr>
                                      <p:to>
                                        <p:strVal val="visible"/>
                                      </p:to>
                                    </p:set>
                                    <p:animEffect transition="in" filter="fade">
                                      <p:cBhvr>
                                        <p:cTn id="12" dur="1"/>
                                        <p:tgtEl>
                                          <p:spTgt spid="7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4">
                                            <p:txEl>
                                              <p:pRg st="2" end="2"/>
                                            </p:txEl>
                                          </p:spTgt>
                                        </p:tgtEl>
                                        <p:attrNameLst>
                                          <p:attrName>style.visibility</p:attrName>
                                        </p:attrNameLst>
                                      </p:cBhvr>
                                      <p:to>
                                        <p:strVal val="visible"/>
                                      </p:to>
                                    </p:set>
                                    <p:animEffect transition="in" filter="fade">
                                      <p:cBhvr>
                                        <p:cTn id="17" dur="1"/>
                                        <p:tgtEl>
                                          <p:spTgt spid="7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4">
                                            <p:txEl>
                                              <p:pRg st="3" end="3"/>
                                            </p:txEl>
                                          </p:spTgt>
                                        </p:tgtEl>
                                        <p:attrNameLst>
                                          <p:attrName>style.visibility</p:attrName>
                                        </p:attrNameLst>
                                      </p:cBhvr>
                                      <p:to>
                                        <p:strVal val="visible"/>
                                      </p:to>
                                    </p:set>
                                    <p:animEffect transition="in" filter="fade">
                                      <p:cBhvr>
                                        <p:cTn id="22" dur="1"/>
                                        <p:tgtEl>
                                          <p:spTgt spid="7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4">
                                            <p:txEl>
                                              <p:pRg st="4" end="4"/>
                                            </p:txEl>
                                          </p:spTgt>
                                        </p:tgtEl>
                                        <p:attrNameLst>
                                          <p:attrName>style.visibility</p:attrName>
                                        </p:attrNameLst>
                                      </p:cBhvr>
                                      <p:to>
                                        <p:strVal val="visible"/>
                                      </p:to>
                                    </p:set>
                                    <p:animEffect transition="in" filter="fade">
                                      <p:cBhvr>
                                        <p:cTn id="27" dur="1"/>
                                        <p:tgtEl>
                                          <p:spTgt spid="7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4">
                                            <p:txEl>
                                              <p:pRg st="5" end="5"/>
                                            </p:txEl>
                                          </p:spTgt>
                                        </p:tgtEl>
                                        <p:attrNameLst>
                                          <p:attrName>style.visibility</p:attrName>
                                        </p:attrNameLst>
                                      </p:cBhvr>
                                      <p:to>
                                        <p:strVal val="visible"/>
                                      </p:to>
                                    </p:set>
                                    <p:animEffect transition="in" filter="fade">
                                      <p:cBhvr>
                                        <p:cTn id="32" dur="1"/>
                                        <p:tgtEl>
                                          <p:spTgt spid="7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4">
                                            <p:txEl>
                                              <p:pRg st="6" end="6"/>
                                            </p:txEl>
                                          </p:spTgt>
                                        </p:tgtEl>
                                        <p:attrNameLst>
                                          <p:attrName>style.visibility</p:attrName>
                                        </p:attrNameLst>
                                      </p:cBhvr>
                                      <p:to>
                                        <p:strVal val="visible"/>
                                      </p:to>
                                    </p:set>
                                    <p:animEffect transition="in" filter="fade">
                                      <p:cBhvr>
                                        <p:cTn id="37" dur="1"/>
                                        <p:tgtEl>
                                          <p:spTgt spid="7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Ammo Pickup - Part 2</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Let’s Add A Zombie</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0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Update Enemy Death Moment</a:t>
            </a:r>
            <a:endParaRPr/>
          </a:p>
        </p:txBody>
      </p:sp>
      <p:sp>
        <p:nvSpPr>
          <p:cNvPr id="768" name="Google Shape;768;p104"/>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Add Die state</a:t>
            </a:r>
            <a:endParaRPr/>
          </a:p>
          <a:p>
            <a:pPr marL="457200" marR="0" lvl="0" indent="-571500" algn="l" rtl="0">
              <a:lnSpc>
                <a:spcPct val="115000"/>
              </a:lnSpc>
              <a:spcBef>
                <a:spcPts val="0"/>
              </a:spcBef>
              <a:spcAft>
                <a:spcPts val="0"/>
              </a:spcAft>
              <a:buSzPts val="5400"/>
              <a:buChar char="●"/>
            </a:pPr>
            <a:r>
              <a:rPr lang="en-GB"/>
              <a:t>Transition to Die from “Any State”</a:t>
            </a:r>
            <a:endParaRPr/>
          </a:p>
          <a:p>
            <a:pPr marL="457200" marR="0" lvl="0" indent="-571500" algn="l" rtl="0">
              <a:lnSpc>
                <a:spcPct val="115000"/>
              </a:lnSpc>
              <a:spcBef>
                <a:spcPts val="0"/>
              </a:spcBef>
              <a:spcAft>
                <a:spcPts val="0"/>
              </a:spcAft>
              <a:buSzPts val="5400"/>
              <a:buChar char="●"/>
            </a:pPr>
            <a:r>
              <a:rPr lang="en-GB"/>
              <a:t>Set up trigger</a:t>
            </a:r>
            <a:endParaRPr/>
          </a:p>
          <a:p>
            <a:pPr marL="457200" marR="0" lvl="0" indent="-571500" algn="l" rtl="0">
              <a:lnSpc>
                <a:spcPct val="115000"/>
              </a:lnSpc>
              <a:spcBef>
                <a:spcPts val="0"/>
              </a:spcBef>
              <a:spcAft>
                <a:spcPts val="0"/>
              </a:spcAft>
              <a:buSzPts val="5400"/>
              <a:buChar char="●"/>
            </a:pPr>
            <a:r>
              <a:rPr lang="en-GB"/>
              <a:t>Trigger the animation state from your code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
                                            <p:txEl>
                                              <p:pRg st="0" end="0"/>
                                            </p:txEl>
                                          </p:spTgt>
                                        </p:tgtEl>
                                        <p:attrNameLst>
                                          <p:attrName>style.visibility</p:attrName>
                                        </p:attrNameLst>
                                      </p:cBhvr>
                                      <p:to>
                                        <p:strVal val="visible"/>
                                      </p:to>
                                    </p:set>
                                    <p:animEffect transition="in" filter="fade">
                                      <p:cBhvr>
                                        <p:cTn id="7" dur="1"/>
                                        <p:tgtEl>
                                          <p:spTgt spid="7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xEl>
                                              <p:pRg st="1" end="1"/>
                                            </p:txEl>
                                          </p:spTgt>
                                        </p:tgtEl>
                                        <p:attrNameLst>
                                          <p:attrName>style.visibility</p:attrName>
                                        </p:attrNameLst>
                                      </p:cBhvr>
                                      <p:to>
                                        <p:strVal val="visible"/>
                                      </p:to>
                                    </p:set>
                                    <p:animEffect transition="in" filter="fade">
                                      <p:cBhvr>
                                        <p:cTn id="12" dur="1"/>
                                        <p:tgtEl>
                                          <p:spTgt spid="7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8">
                                            <p:txEl>
                                              <p:pRg st="2" end="2"/>
                                            </p:txEl>
                                          </p:spTgt>
                                        </p:tgtEl>
                                        <p:attrNameLst>
                                          <p:attrName>style.visibility</p:attrName>
                                        </p:attrNameLst>
                                      </p:cBhvr>
                                      <p:to>
                                        <p:strVal val="visible"/>
                                      </p:to>
                                    </p:set>
                                    <p:animEffect transition="in" filter="fade">
                                      <p:cBhvr>
                                        <p:cTn id="17" dur="1"/>
                                        <p:tgtEl>
                                          <p:spTgt spid="7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8">
                                            <p:txEl>
                                              <p:pRg st="3" end="3"/>
                                            </p:txEl>
                                          </p:spTgt>
                                        </p:tgtEl>
                                        <p:attrNameLst>
                                          <p:attrName>style.visibility</p:attrName>
                                        </p:attrNameLst>
                                      </p:cBhvr>
                                      <p:to>
                                        <p:strVal val="visible"/>
                                      </p:to>
                                    </p:set>
                                    <p:animEffect transition="in" filter="fade">
                                      <p:cBhvr>
                                        <p:cTn id="22" dur="1"/>
                                        <p:tgtEl>
                                          <p:spTgt spid="7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Quick Zombie Attack Challenge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0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Our Zombie No Longer Hurts Us!</a:t>
            </a:r>
            <a:endParaRPr/>
          </a:p>
        </p:txBody>
      </p:sp>
      <p:sp>
        <p:nvSpPr>
          <p:cNvPr id="783" name="Google Shape;783;p106"/>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Using your big brain, figure out how to make the zombie hurt us again.</a:t>
            </a:r>
            <a:endParaRPr/>
          </a:p>
          <a:p>
            <a:pPr marL="457200" marR="0" lvl="0" indent="-571500" algn="l" rtl="0">
              <a:lnSpc>
                <a:spcPct val="115000"/>
              </a:lnSpc>
              <a:spcBef>
                <a:spcPts val="0"/>
              </a:spcBef>
              <a:spcAft>
                <a:spcPts val="0"/>
              </a:spcAft>
              <a:buSzPts val="5400"/>
              <a:buChar char="●"/>
            </a:pPr>
            <a:r>
              <a:rPr lang="en-GB"/>
              <a:t>Timer challenge:</a:t>
            </a:r>
            <a:endParaRPr/>
          </a:p>
          <a:p>
            <a:pPr marL="914400" marR="0" lvl="1" indent="-533400" algn="l" rtl="0">
              <a:lnSpc>
                <a:spcPct val="115000"/>
              </a:lnSpc>
              <a:spcBef>
                <a:spcPts val="0"/>
              </a:spcBef>
              <a:spcAft>
                <a:spcPts val="0"/>
              </a:spcAft>
              <a:buSzPts val="4800"/>
              <a:buChar char="○"/>
            </a:pPr>
            <a:r>
              <a:rPr lang="en-GB"/>
              <a:t>Figure out the problem and implement the fix in under 5 minutes!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xEl>
                                              <p:pRg st="0" end="0"/>
                                            </p:txEl>
                                          </p:spTgt>
                                        </p:tgtEl>
                                        <p:attrNameLst>
                                          <p:attrName>style.visibility</p:attrName>
                                        </p:attrNameLst>
                                      </p:cBhvr>
                                      <p:to>
                                        <p:strVal val="visible"/>
                                      </p:to>
                                    </p:set>
                                    <p:animEffect transition="in" filter="fade">
                                      <p:cBhvr>
                                        <p:cTn id="7" dur="1"/>
                                        <p:tgtEl>
                                          <p:spTgt spid="7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3">
                                            <p:txEl>
                                              <p:pRg st="1" end="1"/>
                                            </p:txEl>
                                          </p:spTgt>
                                        </p:tgtEl>
                                        <p:attrNameLst>
                                          <p:attrName>style.visibility</p:attrName>
                                        </p:attrNameLst>
                                      </p:cBhvr>
                                      <p:to>
                                        <p:strVal val="visible"/>
                                      </p:to>
                                    </p:set>
                                    <p:animEffect transition="in" filter="fade">
                                      <p:cBhvr>
                                        <p:cTn id="12" dur="1"/>
                                        <p:tgtEl>
                                          <p:spTgt spid="7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3">
                                            <p:txEl>
                                              <p:pRg st="2" end="2"/>
                                            </p:txEl>
                                          </p:spTgt>
                                        </p:tgtEl>
                                        <p:attrNameLst>
                                          <p:attrName>style.visibility</p:attrName>
                                        </p:attrNameLst>
                                      </p:cBhvr>
                                      <p:to>
                                        <p:strVal val="visible"/>
                                      </p:to>
                                    </p:set>
                                    <p:animEffect transition="in" filter="fade">
                                      <p:cBhvr>
                                        <p:cTn id="17" dur="1"/>
                                        <p:tgtEl>
                                          <p:spTgt spid="7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4CC0037-A00A-0FE1-4DBF-388177A6047F}"/>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01694A16-2281-C3C5-DB8A-85C09292F277}"/>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 –Skin Width</a:t>
            </a:r>
            <a:endParaRPr dirty="0"/>
          </a:p>
        </p:txBody>
      </p:sp>
      <p:sp>
        <p:nvSpPr>
          <p:cNvPr id="175" name="Google Shape;175;p30">
            <a:extLst>
              <a:ext uri="{FF2B5EF4-FFF2-40B4-BE49-F238E27FC236}">
                <a16:creationId xmlns:a16="http://schemas.microsoft.com/office/drawing/2014/main" id="{5A528787-7D6C-7778-8F83-7974DF1BAAED}"/>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pPr marL="0" indent="0">
              <a:buNone/>
            </a:pPr>
            <a:r>
              <a:rPr lang="en-US" sz="3600" b="1" dirty="0"/>
              <a:t>Skin Width</a:t>
            </a:r>
          </a:p>
          <a:p>
            <a:r>
              <a:rPr lang="en-US" sz="3600" b="1" dirty="0"/>
              <a:t>Definition</a:t>
            </a:r>
            <a:r>
              <a:rPr lang="en-US" sz="3600" dirty="0"/>
              <a:t>: The distance between the edge of the </a:t>
            </a:r>
            <a:r>
              <a:rPr lang="en-US" sz="3600" b="1" dirty="0"/>
              <a:t>Character Controller</a:t>
            </a:r>
            <a:r>
              <a:rPr lang="en-US" sz="3600" dirty="0"/>
              <a:t>'s collider and the actual surface it interacts with.</a:t>
            </a:r>
          </a:p>
          <a:p>
            <a:r>
              <a:rPr lang="en-US" sz="3600" b="1" dirty="0"/>
              <a:t>Purpose</a:t>
            </a:r>
            <a:r>
              <a:rPr lang="en-US" sz="3600" dirty="0"/>
              <a:t>: Improves collision detection and avoids characters getting stuck due to floating-point precision errors.</a:t>
            </a:r>
          </a:p>
          <a:p>
            <a:r>
              <a:rPr lang="en-US" sz="3600" b="1" dirty="0"/>
              <a:t>Example</a:t>
            </a:r>
          </a:p>
          <a:p>
            <a:r>
              <a:rPr lang="en-US" sz="3600" dirty="0"/>
              <a:t>If the </a:t>
            </a:r>
            <a:r>
              <a:rPr lang="en-US" sz="3600" b="1" dirty="0"/>
              <a:t>Skin Width</a:t>
            </a:r>
            <a:r>
              <a:rPr lang="en-US" sz="3600" dirty="0"/>
              <a:t> is set to </a:t>
            </a:r>
            <a:r>
              <a:rPr lang="en-US" sz="3600" b="1" dirty="0"/>
              <a:t>0.08</a:t>
            </a:r>
            <a:r>
              <a:rPr lang="en-US" sz="3600" dirty="0"/>
              <a:t>:</a:t>
            </a:r>
          </a:p>
          <a:p>
            <a:r>
              <a:rPr lang="en-US" sz="3600" dirty="0"/>
              <a:t>The controller maintains a small gap between the collider and obstacles.</a:t>
            </a:r>
          </a:p>
          <a:p>
            <a:r>
              <a:rPr lang="en-US" sz="3600" dirty="0"/>
              <a:t>A larger </a:t>
            </a:r>
            <a:r>
              <a:rPr lang="en-US" sz="3600" b="1" dirty="0"/>
              <a:t>Skin Width</a:t>
            </a:r>
            <a:r>
              <a:rPr lang="en-US" sz="3600" dirty="0"/>
              <a:t> ensures smoother collision detection but may cause the character to appear slightly farther from walls.</a:t>
            </a:r>
          </a:p>
          <a:p>
            <a:r>
              <a:rPr lang="en-US" sz="3600" dirty="0"/>
              <a:t>A smaller </a:t>
            </a:r>
            <a:r>
              <a:rPr lang="en-US" sz="3600" b="1" dirty="0"/>
              <a:t>Skin Width</a:t>
            </a:r>
            <a:r>
              <a:rPr lang="en-US" sz="3600" dirty="0"/>
              <a:t> may result in the character snagging or jittering against surfaces.</a:t>
            </a:r>
          </a:p>
        </p:txBody>
      </p:sp>
    </p:spTree>
    <p:extLst>
      <p:ext uri="{BB962C8B-B14F-4D97-AF65-F5344CB8AC3E}">
        <p14:creationId xmlns:p14="http://schemas.microsoft.com/office/powerpoint/2010/main" val="18904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75">
                                            <p:txEl>
                                              <p:pRg st="7" end="7"/>
                                            </p:txEl>
                                          </p:spTgt>
                                        </p:tgtEl>
                                        <p:attrNameLst>
                                          <p:attrName>style.visibility</p:attrName>
                                        </p:attrNameLst>
                                      </p:cBhvr>
                                      <p:to>
                                        <p:strVal val="visible"/>
                                      </p:to>
                                    </p:set>
                                    <p:anim calcmode="lin" valueType="num">
                                      <p:cBhvr additive="base">
                                        <p:cTn id="42" dur="400"/>
                                        <p:tgtEl>
                                          <p:spTgt spid="175">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07"/>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Flex Your Level Design Muscles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8"/>
          <p:cNvPicPr preferRelativeResize="0"/>
          <p:nvPr/>
        </p:nvPicPr>
        <p:blipFill rotWithShape="1">
          <a:blip r:embed="rId3">
            <a:alphaModFix/>
          </a:blip>
          <a:srcRect r="7287"/>
          <a:stretch/>
        </p:blipFill>
        <p:spPr>
          <a:xfrm>
            <a:off x="5952625" y="423850"/>
            <a:ext cx="11924826" cy="8957151"/>
          </a:xfrm>
          <a:prstGeom prst="rect">
            <a:avLst/>
          </a:prstGeom>
          <a:noFill/>
          <a:ln>
            <a:noFill/>
          </a:ln>
        </p:spPr>
      </p:pic>
      <p:sp>
        <p:nvSpPr>
          <p:cNvPr id="798" name="Google Shape;798;p108"/>
          <p:cNvSpPr txBox="1">
            <a:spLocks noGrp="1"/>
          </p:cNvSpPr>
          <p:nvPr>
            <p:ph type="body" idx="1"/>
          </p:nvPr>
        </p:nvSpPr>
        <p:spPr>
          <a:xfrm>
            <a:off x="326775" y="560600"/>
            <a:ext cx="5625900" cy="8820300"/>
          </a:xfrm>
          <a:prstGeom prst="rect">
            <a:avLst/>
          </a:prstGeom>
        </p:spPr>
        <p:txBody>
          <a:bodyPr spcFirstLastPara="1" wrap="square" lIns="182850" tIns="182850" rIns="182850" bIns="182850" anchor="t" anchorCtr="0">
            <a:noAutofit/>
          </a:bodyPr>
          <a:lstStyle/>
          <a:p>
            <a:pPr marL="457200" marR="0" lvl="0" indent="-457200" algn="l" rtl="0">
              <a:lnSpc>
                <a:spcPct val="115000"/>
              </a:lnSpc>
              <a:spcBef>
                <a:spcPts val="0"/>
              </a:spcBef>
              <a:spcAft>
                <a:spcPts val="0"/>
              </a:spcAft>
              <a:buClr>
                <a:srgbClr val="FF9900"/>
              </a:buClr>
              <a:buSzPts val="3600"/>
              <a:buFont typeface="Helvetica Neue"/>
              <a:buChar char="●"/>
            </a:pPr>
            <a:r>
              <a:rPr lang="en-GB" sz="3600" b="1">
                <a:solidFill>
                  <a:srgbClr val="FF9900"/>
                </a:solidFill>
              </a:rPr>
              <a:t>Theme</a:t>
            </a:r>
            <a:r>
              <a:rPr lang="en-GB" sz="3600">
                <a:solidFill>
                  <a:srgbClr val="FF9900"/>
                </a:solidFill>
              </a:rPr>
              <a:t>:</a:t>
            </a:r>
            <a:endParaRPr sz="3600">
              <a:solidFill>
                <a:srgbClr val="FF9900"/>
              </a:solidFill>
            </a:endParaRPr>
          </a:p>
          <a:p>
            <a:pPr marL="914400" marR="0" lvl="1" indent="-457200" algn="l" rtl="0">
              <a:lnSpc>
                <a:spcPct val="115000"/>
              </a:lnSpc>
              <a:spcBef>
                <a:spcPts val="0"/>
              </a:spcBef>
              <a:spcAft>
                <a:spcPts val="0"/>
              </a:spcAft>
              <a:buSzPts val="3600"/>
              <a:buChar char="○"/>
            </a:pPr>
            <a:r>
              <a:rPr lang="en-GB" sz="3600"/>
              <a:t>Abandoned underground asylum.</a:t>
            </a:r>
            <a:endParaRPr sz="3600"/>
          </a:p>
          <a:p>
            <a:pPr marL="457200" marR="0" lvl="0" indent="-457200" algn="l" rtl="0">
              <a:lnSpc>
                <a:spcPct val="115000"/>
              </a:lnSpc>
              <a:spcBef>
                <a:spcPts val="0"/>
              </a:spcBef>
              <a:spcAft>
                <a:spcPts val="0"/>
              </a:spcAft>
              <a:buClr>
                <a:srgbClr val="FF9900"/>
              </a:buClr>
              <a:buSzPts val="3600"/>
              <a:buChar char="●"/>
            </a:pPr>
            <a:r>
              <a:rPr lang="en-GB" sz="3600" b="1">
                <a:solidFill>
                  <a:srgbClr val="FF9900"/>
                </a:solidFill>
              </a:rPr>
              <a:t>Flow</a:t>
            </a:r>
            <a:r>
              <a:rPr lang="en-GB" sz="3600">
                <a:solidFill>
                  <a:srgbClr val="FF9900"/>
                </a:solidFill>
              </a:rPr>
              <a:t>:</a:t>
            </a:r>
            <a:endParaRPr sz="3600">
              <a:solidFill>
                <a:srgbClr val="FF9900"/>
              </a:solidFill>
            </a:endParaRPr>
          </a:p>
          <a:p>
            <a:pPr marL="914400" marR="0" lvl="1" indent="-457200" algn="l" rtl="0">
              <a:lnSpc>
                <a:spcPct val="115000"/>
              </a:lnSpc>
              <a:spcBef>
                <a:spcPts val="0"/>
              </a:spcBef>
              <a:spcAft>
                <a:spcPts val="0"/>
              </a:spcAft>
              <a:buSzPts val="3600"/>
              <a:buChar char="○"/>
            </a:pPr>
            <a:r>
              <a:rPr lang="en-GB" sz="3600"/>
              <a:t>Find above ground entrance within a forest.</a:t>
            </a:r>
            <a:endParaRPr sz="3600"/>
          </a:p>
          <a:p>
            <a:pPr marL="914400" marR="0" lvl="1" indent="-457200" algn="l" rtl="0">
              <a:lnSpc>
                <a:spcPct val="115000"/>
              </a:lnSpc>
              <a:spcBef>
                <a:spcPts val="0"/>
              </a:spcBef>
              <a:spcAft>
                <a:spcPts val="0"/>
              </a:spcAft>
              <a:buSzPts val="3600"/>
              <a:buChar char="○"/>
            </a:pPr>
            <a:r>
              <a:rPr lang="en-GB" sz="3600"/>
              <a:t>Go down stairs into the facility.</a:t>
            </a:r>
            <a:endParaRPr sz="3600"/>
          </a:p>
          <a:p>
            <a:pPr marL="914400" marR="0" lvl="1" indent="-457200" algn="l" rtl="0">
              <a:lnSpc>
                <a:spcPct val="115000"/>
              </a:lnSpc>
              <a:spcBef>
                <a:spcPts val="0"/>
              </a:spcBef>
              <a:spcAft>
                <a:spcPts val="0"/>
              </a:spcAft>
              <a:buSzPts val="3600"/>
              <a:buChar char="○"/>
            </a:pPr>
            <a:r>
              <a:rPr lang="en-GB" sz="3600"/>
              <a:t>Find the trap door that leads to dungeon.</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1"/>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1"/>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1"/>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1"/>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1"/>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1"/>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109"/>
          <p:cNvPicPr preferRelativeResize="0"/>
          <p:nvPr/>
        </p:nvPicPr>
        <p:blipFill rotWithShape="1">
          <a:blip r:embed="rId3">
            <a:alphaModFix/>
          </a:blip>
          <a:srcRect r="7287"/>
          <a:stretch/>
        </p:blipFill>
        <p:spPr>
          <a:xfrm>
            <a:off x="8642250" y="1355025"/>
            <a:ext cx="9057822" cy="6803651"/>
          </a:xfrm>
          <a:prstGeom prst="rect">
            <a:avLst/>
          </a:prstGeom>
          <a:noFill/>
          <a:ln>
            <a:noFill/>
          </a:ln>
        </p:spPr>
      </p:pic>
      <p:sp>
        <p:nvSpPr>
          <p:cNvPr id="805" name="Google Shape;805;p109"/>
          <p:cNvSpPr txBox="1">
            <a:spLocks noGrp="1"/>
          </p:cNvSpPr>
          <p:nvPr>
            <p:ph type="title"/>
          </p:nvPr>
        </p:nvSpPr>
        <p:spPr>
          <a:xfrm>
            <a:off x="860027" y="534100"/>
            <a:ext cx="7338300" cy="1254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Design A Level</a:t>
            </a:r>
            <a:endParaRPr/>
          </a:p>
        </p:txBody>
      </p:sp>
      <p:sp>
        <p:nvSpPr>
          <p:cNvPr id="804" name="Google Shape;804;p109"/>
          <p:cNvSpPr txBox="1">
            <a:spLocks noGrp="1"/>
          </p:cNvSpPr>
          <p:nvPr>
            <p:ph type="body" idx="1"/>
          </p:nvPr>
        </p:nvSpPr>
        <p:spPr>
          <a:xfrm>
            <a:off x="576150" y="2028650"/>
            <a:ext cx="7755600" cy="7634700"/>
          </a:xfrm>
          <a:prstGeom prst="rect">
            <a:avLst/>
          </a:prstGeom>
        </p:spPr>
        <p:txBody>
          <a:bodyPr spcFirstLastPara="1" wrap="square" lIns="182850" tIns="182850" rIns="182850" bIns="182850" anchor="t" anchorCtr="0">
            <a:noAutofit/>
          </a:bodyPr>
          <a:lstStyle/>
          <a:p>
            <a:pPr marL="457200" marR="0" lvl="0" indent="-457200" algn="l" rtl="0">
              <a:lnSpc>
                <a:spcPct val="115000"/>
              </a:lnSpc>
              <a:spcBef>
                <a:spcPts val="0"/>
              </a:spcBef>
              <a:spcAft>
                <a:spcPts val="0"/>
              </a:spcAft>
              <a:buClr>
                <a:srgbClr val="FFFFFF"/>
              </a:buClr>
              <a:buSzPts val="3600"/>
              <a:buFont typeface="Helvetica Neue"/>
              <a:buChar char="●"/>
            </a:pPr>
            <a:r>
              <a:rPr lang="en-GB" sz="3600">
                <a:solidFill>
                  <a:srgbClr val="FFFFFF"/>
                </a:solidFill>
              </a:rPr>
              <a:t>Sketch a level to use in your game</a:t>
            </a:r>
            <a:endParaRPr sz="3600">
              <a:solidFill>
                <a:srgbClr val="FFFFFF"/>
              </a:solidFill>
            </a:endParaRPr>
          </a:p>
          <a:p>
            <a:pPr marL="457200" marR="0" lvl="0" indent="-457200" algn="l" rtl="0">
              <a:lnSpc>
                <a:spcPct val="115000"/>
              </a:lnSpc>
              <a:spcBef>
                <a:spcPts val="0"/>
              </a:spcBef>
              <a:spcAft>
                <a:spcPts val="0"/>
              </a:spcAft>
              <a:buClr>
                <a:srgbClr val="FFFFFF"/>
              </a:buClr>
              <a:buSzPts val="3600"/>
              <a:buChar char="●"/>
            </a:pPr>
            <a:r>
              <a:rPr lang="en-GB" sz="3600">
                <a:solidFill>
                  <a:srgbClr val="FFFFFF"/>
                </a:solidFill>
              </a:rPr>
              <a:t>Output should be an image that we can import into our project</a:t>
            </a:r>
            <a:endParaRPr sz="3600">
              <a:solidFill>
                <a:srgbClr val="FFFFFF"/>
              </a:solidFill>
            </a:endParaRPr>
          </a:p>
          <a:p>
            <a:pPr marL="0" marR="0" lvl="0" indent="0" algn="l" rtl="0">
              <a:lnSpc>
                <a:spcPct val="115000"/>
              </a:lnSpc>
              <a:spcBef>
                <a:spcPts val="0"/>
              </a:spcBef>
              <a:spcAft>
                <a:spcPts val="0"/>
              </a:spcAft>
              <a:buNone/>
            </a:pPr>
            <a:endParaRPr sz="3600" b="1">
              <a:solidFill>
                <a:srgbClr val="FF9900"/>
              </a:solidFill>
            </a:endParaRPr>
          </a:p>
          <a:p>
            <a:pPr marL="457200" marR="0" lvl="0" indent="-457200" algn="l" rtl="0">
              <a:lnSpc>
                <a:spcPct val="115000"/>
              </a:lnSpc>
              <a:spcBef>
                <a:spcPts val="0"/>
              </a:spcBef>
              <a:spcAft>
                <a:spcPts val="0"/>
              </a:spcAft>
              <a:buClr>
                <a:srgbClr val="FF9900"/>
              </a:buClr>
              <a:buSzPts val="3600"/>
              <a:buFont typeface="Helvetica Neue"/>
              <a:buChar char="●"/>
            </a:pPr>
            <a:r>
              <a:rPr lang="en-GB" sz="3600" b="1">
                <a:solidFill>
                  <a:srgbClr val="FF9900"/>
                </a:solidFill>
              </a:rPr>
              <a:t>Level Requirements</a:t>
            </a:r>
            <a:r>
              <a:rPr lang="en-GB" sz="3600">
                <a:solidFill>
                  <a:srgbClr val="FF9900"/>
                </a:solidFill>
              </a:rPr>
              <a:t>:</a:t>
            </a:r>
            <a:endParaRPr sz="3600">
              <a:solidFill>
                <a:srgbClr val="FF9900"/>
              </a:solidFill>
            </a:endParaRPr>
          </a:p>
          <a:p>
            <a:pPr marL="914400" marR="0" lvl="1" indent="-457200" algn="l" rtl="0">
              <a:lnSpc>
                <a:spcPct val="115000"/>
              </a:lnSpc>
              <a:spcBef>
                <a:spcPts val="0"/>
              </a:spcBef>
              <a:spcAft>
                <a:spcPts val="0"/>
              </a:spcAft>
              <a:buSzPts val="3600"/>
              <a:buChar char="○"/>
            </a:pPr>
            <a:r>
              <a:rPr lang="en-GB" sz="3600"/>
              <a:t>At least 1 branching path</a:t>
            </a:r>
            <a:endParaRPr sz="3600"/>
          </a:p>
          <a:p>
            <a:pPr marL="914400" marR="0" lvl="1" indent="-457200" algn="l" rtl="0">
              <a:lnSpc>
                <a:spcPct val="115000"/>
              </a:lnSpc>
              <a:spcBef>
                <a:spcPts val="0"/>
              </a:spcBef>
              <a:spcAft>
                <a:spcPts val="0"/>
              </a:spcAft>
              <a:buSzPts val="3600"/>
              <a:buChar char="○"/>
            </a:pPr>
            <a:r>
              <a:rPr lang="en-GB" sz="3600"/>
              <a:t>At least 2 choke points</a:t>
            </a:r>
            <a:endParaRPr sz="3600"/>
          </a:p>
          <a:p>
            <a:pPr marL="914400" marR="0" lvl="1" indent="-457200" algn="l" rtl="0">
              <a:lnSpc>
                <a:spcPct val="115000"/>
              </a:lnSpc>
              <a:spcBef>
                <a:spcPts val="0"/>
              </a:spcBef>
              <a:spcAft>
                <a:spcPts val="0"/>
              </a:spcAft>
              <a:buSzPts val="3600"/>
              <a:buChar char="○"/>
            </a:pPr>
            <a:r>
              <a:rPr lang="en-GB" sz="3600"/>
              <a:t>At least 1 area for a big battle with lots of enemies</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fade">
                                      <p:cBhvr>
                                        <p:cTn id="7" dur="1"/>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fade">
                                      <p:cBhvr>
                                        <p:cTn id="12" dur="1"/>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4">
                                            <p:txEl>
                                              <p:pRg st="2" end="2"/>
                                            </p:txEl>
                                          </p:spTgt>
                                        </p:tgtEl>
                                        <p:attrNameLst>
                                          <p:attrName>style.visibility</p:attrName>
                                        </p:attrNameLst>
                                      </p:cBhvr>
                                      <p:to>
                                        <p:strVal val="visible"/>
                                      </p:to>
                                    </p:set>
                                    <p:animEffect transition="in" filter="fade">
                                      <p:cBhvr>
                                        <p:cTn id="17" dur="1"/>
                                        <p:tgtEl>
                                          <p:spTgt spid="8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4">
                                            <p:txEl>
                                              <p:pRg st="3" end="3"/>
                                            </p:txEl>
                                          </p:spTgt>
                                        </p:tgtEl>
                                        <p:attrNameLst>
                                          <p:attrName>style.visibility</p:attrName>
                                        </p:attrNameLst>
                                      </p:cBhvr>
                                      <p:to>
                                        <p:strVal val="visible"/>
                                      </p:to>
                                    </p:set>
                                    <p:animEffect transition="in" filter="fade">
                                      <p:cBhvr>
                                        <p:cTn id="22" dur="1"/>
                                        <p:tgtEl>
                                          <p:spTgt spid="8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4">
                                            <p:txEl>
                                              <p:pRg st="4" end="4"/>
                                            </p:txEl>
                                          </p:spTgt>
                                        </p:tgtEl>
                                        <p:attrNameLst>
                                          <p:attrName>style.visibility</p:attrName>
                                        </p:attrNameLst>
                                      </p:cBhvr>
                                      <p:to>
                                        <p:strVal val="visible"/>
                                      </p:to>
                                    </p:set>
                                    <p:animEffect transition="in" filter="fade">
                                      <p:cBhvr>
                                        <p:cTn id="27" dur="1"/>
                                        <p:tgtEl>
                                          <p:spTgt spid="8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4">
                                            <p:txEl>
                                              <p:pRg st="5" end="5"/>
                                            </p:txEl>
                                          </p:spTgt>
                                        </p:tgtEl>
                                        <p:attrNameLst>
                                          <p:attrName>style.visibility</p:attrName>
                                        </p:attrNameLst>
                                      </p:cBhvr>
                                      <p:to>
                                        <p:strVal val="visible"/>
                                      </p:to>
                                    </p:set>
                                    <p:animEffect transition="in" filter="fade">
                                      <p:cBhvr>
                                        <p:cTn id="32" dur="1"/>
                                        <p:tgtEl>
                                          <p:spTgt spid="8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4">
                                            <p:txEl>
                                              <p:pRg st="6" end="6"/>
                                            </p:txEl>
                                          </p:spTgt>
                                        </p:tgtEl>
                                        <p:attrNameLst>
                                          <p:attrName>style.visibility</p:attrName>
                                        </p:attrNameLst>
                                      </p:cBhvr>
                                      <p:to>
                                        <p:strVal val="visible"/>
                                      </p:to>
                                    </p:set>
                                    <p:animEffect transition="in" filter="fade">
                                      <p:cBhvr>
                                        <p:cTn id="37" dur="1"/>
                                        <p:tgtEl>
                                          <p:spTgt spid="8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Add Terrain &amp; Trees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 Terrain &amp; Trees</a:t>
            </a:r>
            <a:endParaRPr/>
          </a:p>
        </p:txBody>
      </p:sp>
      <p:sp>
        <p:nvSpPr>
          <p:cNvPr id="820" name="Google Shape;820;p11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Build out the terrain part of your level sketch (if you have one).</a:t>
            </a:r>
            <a:endParaRPr/>
          </a:p>
          <a:p>
            <a:pPr marL="457200" marR="0" lvl="0" indent="-571500" algn="l" rtl="0">
              <a:lnSpc>
                <a:spcPct val="115000"/>
              </a:lnSpc>
              <a:spcBef>
                <a:spcPts val="0"/>
              </a:spcBef>
              <a:spcAft>
                <a:spcPts val="0"/>
              </a:spcAft>
              <a:buSzPts val="5400"/>
              <a:buChar char="●"/>
            </a:pPr>
            <a:r>
              <a:rPr lang="en-GB"/>
              <a:t>Add some trees and grass.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xEl>
                                              <p:pRg st="0" end="0"/>
                                            </p:txEl>
                                          </p:spTgt>
                                        </p:tgtEl>
                                        <p:attrNameLst>
                                          <p:attrName>style.visibility</p:attrName>
                                        </p:attrNameLst>
                                      </p:cBhvr>
                                      <p:to>
                                        <p:strVal val="visible"/>
                                      </p:to>
                                    </p:set>
                                    <p:animEffect transition="in" filter="fade">
                                      <p:cBhvr>
                                        <p:cTn id="7" dur="1"/>
                                        <p:tgtEl>
                                          <p:spTgt spid="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0">
                                            <p:txEl>
                                              <p:pRg st="1" end="1"/>
                                            </p:txEl>
                                          </p:spTgt>
                                        </p:tgtEl>
                                        <p:attrNameLst>
                                          <p:attrName>style.visibility</p:attrName>
                                        </p:attrNameLst>
                                      </p:cBhvr>
                                      <p:to>
                                        <p:strVal val="visible"/>
                                      </p:to>
                                    </p:set>
                                    <p:animEffect transition="in" filter="fade">
                                      <p:cBhvr>
                                        <p:cTn id="12" dur="1"/>
                                        <p:tgtEl>
                                          <p:spTgt spid="8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ProBuilder For Making Props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1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Make A Bullet Prop</a:t>
            </a:r>
            <a:endParaRPr/>
          </a:p>
        </p:txBody>
      </p:sp>
      <p:sp>
        <p:nvSpPr>
          <p:cNvPr id="835" name="Google Shape;835;p11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Using ProBuilder, make a bullet that can be used for our Bullet pickup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5">
                                            <p:txEl>
                                              <p:pRg st="0" end="0"/>
                                            </p:txEl>
                                          </p:spTgt>
                                        </p:tgtEl>
                                        <p:attrNameLst>
                                          <p:attrName>style.visibility</p:attrName>
                                        </p:attrNameLst>
                                      </p:cBhvr>
                                      <p:to>
                                        <p:strVal val="visible"/>
                                      </p:to>
                                    </p:set>
                                    <p:animEffect transition="in" filter="fade">
                                      <p:cBhvr>
                                        <p:cTn id="7" dur="1"/>
                                        <p:tgtEl>
                                          <p:spTgt spid="8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ProBuilder To Make Rooms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 A Roof</a:t>
            </a:r>
            <a:endParaRPr/>
          </a:p>
        </p:txBody>
      </p:sp>
      <p:sp>
        <p:nvSpPr>
          <p:cNvPr id="850" name="Google Shape;850;p115"/>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As a quick challenge, add a roof to the room we created.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0">
                                            <p:txEl>
                                              <p:pRg st="0" end="0"/>
                                            </p:txEl>
                                          </p:spTgt>
                                        </p:tgtEl>
                                        <p:attrNameLst>
                                          <p:attrName>style.visibility</p:attrName>
                                        </p:attrNameLst>
                                      </p:cBhvr>
                                      <p:to>
                                        <p:strVal val="visible"/>
                                      </p:to>
                                    </p:set>
                                    <p:animEffect transition="in" filter="fade">
                                      <p:cBhvr>
                                        <p:cTn id="7" dur="1"/>
                                        <p:tgtEl>
                                          <p:spTgt spid="8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ProBuilder To Make Levels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FC43BA-9630-62DD-4D9C-C91F9067727C}"/>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AE36BA3A-C8FA-874C-EAA9-7752FFFE749C}"/>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A6D76E30-A116-D4C7-BC18-E50D9FF3E3C9}"/>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indent="-482600">
              <a:buClr>
                <a:schemeClr val="lt1"/>
              </a:buClr>
              <a:buSzPts val="4000"/>
            </a:pPr>
            <a:r>
              <a:rPr lang="en-US" sz="3600" dirty="0">
                <a:solidFill>
                  <a:schemeClr val="lt1"/>
                </a:solidFill>
              </a:rPr>
              <a:t>FPS script also comes with this asset giving us all of these nice properties that we can modify</a:t>
            </a:r>
          </a:p>
        </p:txBody>
      </p:sp>
      <p:pic>
        <p:nvPicPr>
          <p:cNvPr id="4" name="Picture 3">
            <a:extLst>
              <a:ext uri="{FF2B5EF4-FFF2-40B4-BE49-F238E27FC236}">
                <a16:creationId xmlns:a16="http://schemas.microsoft.com/office/drawing/2014/main" id="{606DDB13-72F5-EC11-1C6C-C8F557B37090}"/>
              </a:ext>
            </a:extLst>
          </p:cNvPr>
          <p:cNvPicPr>
            <a:picLocks noChangeAspect="1"/>
          </p:cNvPicPr>
          <p:nvPr/>
        </p:nvPicPr>
        <p:blipFill>
          <a:blip r:embed="rId3"/>
          <a:stretch>
            <a:fillRect/>
          </a:stretch>
        </p:blipFill>
        <p:spPr>
          <a:xfrm>
            <a:off x="7508015" y="2898475"/>
            <a:ext cx="10901251" cy="7388525"/>
          </a:xfrm>
          <a:prstGeom prst="rect">
            <a:avLst/>
          </a:prstGeom>
        </p:spPr>
      </p:pic>
    </p:spTree>
    <p:extLst>
      <p:ext uri="{BB962C8B-B14F-4D97-AF65-F5344CB8AC3E}">
        <p14:creationId xmlns:p14="http://schemas.microsoft.com/office/powerpoint/2010/main" val="4198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Finish Your Level</a:t>
            </a:r>
            <a:endParaRPr/>
          </a:p>
        </p:txBody>
      </p:sp>
      <p:sp>
        <p:nvSpPr>
          <p:cNvPr id="865" name="Google Shape;865;p11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Block out all of the rooms in your level</a:t>
            </a:r>
            <a:endParaRPr/>
          </a:p>
          <a:p>
            <a:pPr marL="457200" marR="0" lvl="0" indent="-571500" algn="l" rtl="0">
              <a:lnSpc>
                <a:spcPct val="115000"/>
              </a:lnSpc>
              <a:spcBef>
                <a:spcPts val="0"/>
              </a:spcBef>
              <a:spcAft>
                <a:spcPts val="0"/>
              </a:spcAft>
              <a:buSzPts val="5400"/>
              <a:buChar char="●"/>
            </a:pPr>
            <a:r>
              <a:rPr lang="en-GB"/>
              <a:t>Join together anything that needs joining</a:t>
            </a:r>
            <a:endParaRPr/>
          </a:p>
          <a:p>
            <a:pPr marL="457200" marR="0" lvl="0" indent="-571500" algn="l" rtl="0">
              <a:lnSpc>
                <a:spcPct val="115000"/>
              </a:lnSpc>
              <a:spcBef>
                <a:spcPts val="0"/>
              </a:spcBef>
              <a:spcAft>
                <a:spcPts val="0"/>
              </a:spcAft>
              <a:buSzPts val="5400"/>
              <a:buChar char="●"/>
            </a:pPr>
            <a:r>
              <a:rPr lang="en-GB"/>
              <a:t>Do a fly-through to make sure it all looks fine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
                                            <p:txEl>
                                              <p:pRg st="0" end="0"/>
                                            </p:txEl>
                                          </p:spTgt>
                                        </p:tgtEl>
                                        <p:attrNameLst>
                                          <p:attrName>style.visibility</p:attrName>
                                        </p:attrNameLst>
                                      </p:cBhvr>
                                      <p:to>
                                        <p:strVal val="visible"/>
                                      </p:to>
                                    </p:set>
                                    <p:animEffect transition="in" filter="fade">
                                      <p:cBhvr>
                                        <p:cTn id="7" dur="1"/>
                                        <p:tgtEl>
                                          <p:spTgt spid="8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xEl>
                                              <p:pRg st="1" end="1"/>
                                            </p:txEl>
                                          </p:spTgt>
                                        </p:tgtEl>
                                        <p:attrNameLst>
                                          <p:attrName>style.visibility</p:attrName>
                                        </p:attrNameLst>
                                      </p:cBhvr>
                                      <p:to>
                                        <p:strVal val="visible"/>
                                      </p:to>
                                    </p:set>
                                    <p:animEffect transition="in" filter="fade">
                                      <p:cBhvr>
                                        <p:cTn id="12" dur="1"/>
                                        <p:tgtEl>
                                          <p:spTgt spid="8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5">
                                            <p:txEl>
                                              <p:pRg st="2" end="2"/>
                                            </p:txEl>
                                          </p:spTgt>
                                        </p:tgtEl>
                                        <p:attrNameLst>
                                          <p:attrName>style.visibility</p:attrName>
                                        </p:attrNameLst>
                                      </p:cBhvr>
                                      <p:to>
                                        <p:strVal val="visible"/>
                                      </p:to>
                                    </p:set>
                                    <p:animEffect transition="in" filter="fade">
                                      <p:cBhvr>
                                        <p:cTn id="17" dur="1"/>
                                        <p:tgtEl>
                                          <p:spTgt spid="8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1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Adding Textures With ProBuilder</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1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Texture Your Level</a:t>
            </a:r>
            <a:endParaRPr/>
          </a:p>
        </p:txBody>
      </p:sp>
      <p:sp>
        <p:nvSpPr>
          <p:cNvPr id="880" name="Google Shape;880;p119"/>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Using ProBuilder’s Material Editor, add textures to your walls and floors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xEl>
                                              <p:pRg st="0" end="0"/>
                                            </p:txEl>
                                          </p:spTgt>
                                        </p:tgtEl>
                                        <p:attrNameLst>
                                          <p:attrName>style.visibility</p:attrName>
                                        </p:attrNameLst>
                                      </p:cBhvr>
                                      <p:to>
                                        <p:strVal val="visible"/>
                                      </p:to>
                                    </p:set>
                                    <p:animEffect transition="in" filter="fade">
                                      <p:cBhvr>
                                        <p:cTn id="7" dur="1"/>
                                        <p:tgtEl>
                                          <p:spTgt spid="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2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 Need Some Lights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Light Your Level</a:t>
            </a:r>
            <a:endParaRPr/>
          </a:p>
        </p:txBody>
      </p:sp>
      <p:sp>
        <p:nvSpPr>
          <p:cNvPr id="895" name="Google Shape;895;p12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Get your outdoor lighting how you want it</a:t>
            </a:r>
            <a:endParaRPr/>
          </a:p>
          <a:p>
            <a:pPr marL="457200" marR="0" lvl="0" indent="-571500" algn="l" rtl="0">
              <a:lnSpc>
                <a:spcPct val="115000"/>
              </a:lnSpc>
              <a:spcBef>
                <a:spcPts val="0"/>
              </a:spcBef>
              <a:spcAft>
                <a:spcPts val="0"/>
              </a:spcAft>
              <a:buSzPts val="5400"/>
              <a:buChar char="●"/>
            </a:pPr>
            <a:r>
              <a:rPr lang="en-GB"/>
              <a:t>Place indoor lights in appropriate places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5">
                                            <p:txEl>
                                              <p:pRg st="0" end="0"/>
                                            </p:txEl>
                                          </p:spTgt>
                                        </p:tgtEl>
                                        <p:attrNameLst>
                                          <p:attrName>style.visibility</p:attrName>
                                        </p:attrNameLst>
                                      </p:cBhvr>
                                      <p:to>
                                        <p:strVal val="visible"/>
                                      </p:to>
                                    </p:set>
                                    <p:animEffect transition="in" filter="fade">
                                      <p:cBhvr>
                                        <p:cTn id="7" dur="1"/>
                                        <p:tgtEl>
                                          <p:spTgt spid="8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5">
                                            <p:txEl>
                                              <p:pRg st="1" end="1"/>
                                            </p:txEl>
                                          </p:spTgt>
                                        </p:tgtEl>
                                        <p:attrNameLst>
                                          <p:attrName>style.visibility</p:attrName>
                                        </p:attrNameLst>
                                      </p:cBhvr>
                                      <p:to>
                                        <p:strVal val="visible"/>
                                      </p:to>
                                    </p:set>
                                    <p:animEffect transition="in" filter="fade">
                                      <p:cBhvr>
                                        <p:cTn id="12" dur="1"/>
                                        <p:tgtEl>
                                          <p:spTgt spid="8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A Flashlight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2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Decay Your Flashlight</a:t>
            </a:r>
            <a:endParaRPr/>
          </a:p>
        </p:txBody>
      </p:sp>
      <p:sp>
        <p:nvSpPr>
          <p:cNvPr id="910" name="Google Shape;910;p12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Complete our 2 methods for decaying our flashlight.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animEffect transition="in" filter="fade">
                                      <p:cBhvr>
                                        <p:cTn id="7" dur="1"/>
                                        <p:tgtEl>
                                          <p:spTgt spid="9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A Battery Pickup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Make A Battery Pickup</a:t>
            </a:r>
            <a:endParaRPr/>
          </a:p>
        </p:txBody>
      </p:sp>
      <p:sp>
        <p:nvSpPr>
          <p:cNvPr id="925" name="Google Shape;925;p125"/>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Create </a:t>
            </a:r>
            <a:r>
              <a:rPr lang="en-GB">
                <a:solidFill>
                  <a:srgbClr val="FFFF00"/>
                </a:solidFill>
                <a:latin typeface="Consolas"/>
                <a:ea typeface="Consolas"/>
                <a:cs typeface="Consolas"/>
                <a:sym typeface="Consolas"/>
              </a:rPr>
              <a:t>BatteryPickup.cs</a:t>
            </a:r>
            <a:endParaRPr>
              <a:solidFill>
                <a:srgbClr val="FFFF00"/>
              </a:solidFill>
              <a:latin typeface="Consolas"/>
              <a:ea typeface="Consolas"/>
              <a:cs typeface="Consolas"/>
              <a:sym typeface="Consolas"/>
            </a:endParaRPr>
          </a:p>
          <a:p>
            <a:pPr marL="457200" marR="0" lvl="0" indent="-571500" algn="l" rtl="0">
              <a:lnSpc>
                <a:spcPct val="115000"/>
              </a:lnSpc>
              <a:spcBef>
                <a:spcPts val="0"/>
              </a:spcBef>
              <a:spcAft>
                <a:spcPts val="0"/>
              </a:spcAft>
              <a:buSzPts val="5400"/>
              <a:buChar char="●"/>
            </a:pPr>
            <a:r>
              <a:rPr lang="en-GB"/>
              <a:t>Increase intensity and angle when the player picks up the pickup</a:t>
            </a:r>
            <a:endParaRPr/>
          </a:p>
          <a:p>
            <a:pPr marL="457200" marR="0" lvl="0" indent="-571500" algn="l" rtl="0">
              <a:lnSpc>
                <a:spcPct val="115000"/>
              </a:lnSpc>
              <a:spcBef>
                <a:spcPts val="0"/>
              </a:spcBef>
              <a:spcAft>
                <a:spcPts val="0"/>
              </a:spcAft>
              <a:buSzPts val="5400"/>
              <a:buChar char="●"/>
            </a:pPr>
            <a:r>
              <a:rPr lang="en-GB"/>
              <a:t>Create a simple battery prop asset using ProBuilder</a:t>
            </a:r>
            <a:endParaRPr/>
          </a:p>
          <a:p>
            <a:pPr marL="457200" marR="0" lvl="0" indent="-571500" algn="l" rtl="0">
              <a:lnSpc>
                <a:spcPct val="115000"/>
              </a:lnSpc>
              <a:spcBef>
                <a:spcPts val="0"/>
              </a:spcBef>
              <a:spcAft>
                <a:spcPts val="0"/>
              </a:spcAft>
              <a:buSzPts val="5400"/>
              <a:buChar char="●"/>
            </a:pPr>
            <a:r>
              <a:rPr lang="en-GB"/>
              <a:t>HINT:</a:t>
            </a:r>
            <a:endParaRPr/>
          </a:p>
          <a:p>
            <a:pPr marL="914400" marR="0" lvl="1" indent="-533400" algn="l" rtl="0">
              <a:lnSpc>
                <a:spcPct val="115000"/>
              </a:lnSpc>
              <a:spcBef>
                <a:spcPts val="0"/>
              </a:spcBef>
              <a:spcAft>
                <a:spcPts val="0"/>
              </a:spcAft>
              <a:buSzPts val="4800"/>
              <a:buChar char="○"/>
            </a:pPr>
            <a:r>
              <a:rPr lang="en-GB"/>
              <a:t>You may need to use </a:t>
            </a:r>
            <a:r>
              <a:rPr lang="en-GB">
                <a:solidFill>
                  <a:srgbClr val="FFFF00"/>
                </a:solidFill>
                <a:latin typeface="Consolas"/>
                <a:ea typeface="Consolas"/>
                <a:cs typeface="Consolas"/>
                <a:sym typeface="Consolas"/>
              </a:rPr>
              <a:t>GetComponentInChildren</a:t>
            </a:r>
            <a:endParaRPr>
              <a:solidFill>
                <a:srgbClr val="FFFF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5">
                                            <p:txEl>
                                              <p:pRg st="0" end="0"/>
                                            </p:txEl>
                                          </p:spTgt>
                                        </p:tgtEl>
                                        <p:attrNameLst>
                                          <p:attrName>style.visibility</p:attrName>
                                        </p:attrNameLst>
                                      </p:cBhvr>
                                      <p:to>
                                        <p:strVal val="visible"/>
                                      </p:to>
                                    </p:set>
                                    <p:animEffect transition="in" filter="fade">
                                      <p:cBhvr>
                                        <p:cTn id="7" dur="1"/>
                                        <p:tgtEl>
                                          <p:spTgt spid="9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5">
                                            <p:txEl>
                                              <p:pRg st="1" end="1"/>
                                            </p:txEl>
                                          </p:spTgt>
                                        </p:tgtEl>
                                        <p:attrNameLst>
                                          <p:attrName>style.visibility</p:attrName>
                                        </p:attrNameLst>
                                      </p:cBhvr>
                                      <p:to>
                                        <p:strVal val="visible"/>
                                      </p:to>
                                    </p:set>
                                    <p:animEffect transition="in" filter="fade">
                                      <p:cBhvr>
                                        <p:cTn id="12" dur="1"/>
                                        <p:tgtEl>
                                          <p:spTgt spid="9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5">
                                            <p:txEl>
                                              <p:pRg st="2" end="2"/>
                                            </p:txEl>
                                          </p:spTgt>
                                        </p:tgtEl>
                                        <p:attrNameLst>
                                          <p:attrName>style.visibility</p:attrName>
                                        </p:attrNameLst>
                                      </p:cBhvr>
                                      <p:to>
                                        <p:strVal val="visible"/>
                                      </p:to>
                                    </p:set>
                                    <p:animEffect transition="in" filter="fade">
                                      <p:cBhvr>
                                        <p:cTn id="17" dur="1"/>
                                        <p:tgtEl>
                                          <p:spTgt spid="9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5">
                                            <p:txEl>
                                              <p:pRg st="3" end="3"/>
                                            </p:txEl>
                                          </p:spTgt>
                                        </p:tgtEl>
                                        <p:attrNameLst>
                                          <p:attrName>style.visibility</p:attrName>
                                        </p:attrNameLst>
                                      </p:cBhvr>
                                      <p:to>
                                        <p:strVal val="visible"/>
                                      </p:to>
                                    </p:set>
                                    <p:animEffect transition="in" filter="fade">
                                      <p:cBhvr>
                                        <p:cTn id="22" dur="1"/>
                                        <p:tgtEl>
                                          <p:spTgt spid="9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5">
                                            <p:txEl>
                                              <p:pRg st="4" end="4"/>
                                            </p:txEl>
                                          </p:spTgt>
                                        </p:tgtEl>
                                        <p:attrNameLst>
                                          <p:attrName>style.visibility</p:attrName>
                                        </p:attrNameLst>
                                      </p:cBhvr>
                                      <p:to>
                                        <p:strVal val="visible"/>
                                      </p:to>
                                    </p:set>
                                    <p:animEffect transition="in" filter="fade">
                                      <p:cBhvr>
                                        <p:cTn id="27" dur="1"/>
                                        <p:tgtEl>
                                          <p:spTgt spid="9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2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Display Current Ammo UI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Zombie Runner</a:t>
            </a:r>
            <a:endParaRPr/>
          </a:p>
        </p:txBody>
      </p:sp>
      <p:sp>
        <p:nvSpPr>
          <p:cNvPr id="103" name="Google Shape;103;p21"/>
          <p:cNvSpPr txBox="1">
            <a:spLocks noGrp="1"/>
          </p:cNvSpPr>
          <p:nvPr>
            <p:ph type="body" idx="1"/>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This is a First Person Shooter game with a Zombie theme. We implement Ray Casting to shoot, weapon switching with ammo pickups and more.</a:t>
            </a:r>
            <a:endParaRPr b="1"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D37CF37-925D-3CA5-3EAB-12340A6F2FC8}"/>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30FA0BA2-4E40-F21F-67FB-72B61A463DCA}"/>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Import Standard Assets</a:t>
            </a:r>
            <a:endParaRPr dirty="0"/>
          </a:p>
        </p:txBody>
      </p:sp>
      <p:sp>
        <p:nvSpPr>
          <p:cNvPr id="175" name="Google Shape;175;p30">
            <a:extLst>
              <a:ext uri="{FF2B5EF4-FFF2-40B4-BE49-F238E27FC236}">
                <a16:creationId xmlns:a16="http://schemas.microsoft.com/office/drawing/2014/main" id="{97FFD51F-2E44-693B-1331-184E26F5EE87}"/>
              </a:ext>
            </a:extLst>
          </p:cNvPr>
          <p:cNvSpPr txBox="1">
            <a:spLocks noGrp="1"/>
          </p:cNvSpPr>
          <p:nvPr>
            <p:ph type="body" idx="1"/>
          </p:nvPr>
        </p:nvSpPr>
        <p:spPr>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4000" b="1" dirty="0">
                <a:solidFill>
                  <a:schemeClr val="lt1"/>
                </a:solidFill>
              </a:rPr>
              <a:t>Basic </a:t>
            </a:r>
            <a:r>
              <a:rPr lang="en-US" sz="4000" b="1" dirty="0" err="1">
                <a:solidFill>
                  <a:schemeClr val="lt1"/>
                </a:solidFill>
              </a:rPr>
              <a:t>Rigidbody</a:t>
            </a:r>
            <a:r>
              <a:rPr lang="en-US" sz="4000" b="1" dirty="0">
                <a:solidFill>
                  <a:schemeClr val="lt1"/>
                </a:solidFill>
              </a:rPr>
              <a:t> Push Script</a:t>
            </a:r>
          </a:p>
          <a:p>
            <a:pPr lvl="1" indent="-482600" algn="just">
              <a:buClr>
                <a:schemeClr val="lt1"/>
              </a:buClr>
              <a:buSzPts val="4000"/>
            </a:pPr>
            <a:r>
              <a:rPr lang="en-US" sz="3600" dirty="0">
                <a:solidFill>
                  <a:schemeClr val="lt1"/>
                </a:solidFill>
              </a:rPr>
              <a:t>It doesn’t do anything atm</a:t>
            </a:r>
          </a:p>
          <a:p>
            <a:pPr lvl="1" indent="-482600" algn="just">
              <a:buClr>
                <a:schemeClr val="lt1"/>
              </a:buClr>
              <a:buSzPts val="4000"/>
            </a:pPr>
            <a:r>
              <a:rPr lang="en-US" sz="3600" dirty="0">
                <a:solidFill>
                  <a:schemeClr val="lt1"/>
                </a:solidFill>
              </a:rPr>
              <a:t>But as we are using a controller and this controller component doesn’t by default interact with the unity rigid body physics system</a:t>
            </a:r>
          </a:p>
          <a:p>
            <a:pPr lvl="1" indent="-482600" algn="just">
              <a:buClr>
                <a:schemeClr val="lt1"/>
              </a:buClr>
              <a:buSzPts val="4000"/>
            </a:pPr>
            <a:r>
              <a:rPr lang="en-US" sz="3600" dirty="0">
                <a:solidFill>
                  <a:schemeClr val="lt1"/>
                </a:solidFill>
              </a:rPr>
              <a:t>If we add a cube, add a </a:t>
            </a:r>
            <a:r>
              <a:rPr lang="en-US" sz="3600" dirty="0" err="1">
                <a:solidFill>
                  <a:schemeClr val="lt1"/>
                </a:solidFill>
              </a:rPr>
              <a:t>rigidbody</a:t>
            </a:r>
            <a:r>
              <a:rPr lang="en-US" sz="3600" dirty="0">
                <a:solidFill>
                  <a:schemeClr val="lt1"/>
                </a:solidFill>
              </a:rPr>
              <a:t> to it, you’d expect this character controller to be able to interact with this </a:t>
            </a:r>
            <a:r>
              <a:rPr lang="en-US" sz="3600" dirty="0" err="1">
                <a:solidFill>
                  <a:schemeClr val="lt1"/>
                </a:solidFill>
              </a:rPr>
              <a:t>rigidbody</a:t>
            </a:r>
            <a:r>
              <a:rPr lang="en-US" sz="3600" dirty="0">
                <a:solidFill>
                  <a:schemeClr val="lt1"/>
                </a:solidFill>
              </a:rPr>
              <a:t>, but it actually won’t.</a:t>
            </a:r>
          </a:p>
          <a:p>
            <a:pPr lvl="1" indent="-482600" algn="just">
              <a:buClr>
                <a:schemeClr val="lt1"/>
              </a:buClr>
              <a:buSzPts val="4000"/>
            </a:pPr>
            <a:r>
              <a:rPr lang="en-US" sz="3600" dirty="0">
                <a:solidFill>
                  <a:schemeClr val="lt1"/>
                </a:solidFill>
              </a:rPr>
              <a:t>This package gives us a custom class called Basic Rigid Body push. </a:t>
            </a:r>
          </a:p>
          <a:p>
            <a:pPr lvl="1" indent="-482600" algn="just">
              <a:buClr>
                <a:schemeClr val="lt1"/>
              </a:buClr>
              <a:buSzPts val="4000"/>
            </a:pPr>
            <a:r>
              <a:rPr lang="en-US" sz="3600" dirty="0">
                <a:solidFill>
                  <a:schemeClr val="lt1"/>
                </a:solidFill>
              </a:rPr>
              <a:t>Set Push layer to everything and Check Can Push to True we can see the affect when we interact with it. Now we can move things away.</a:t>
            </a:r>
          </a:p>
        </p:txBody>
      </p:sp>
      <p:pic>
        <p:nvPicPr>
          <p:cNvPr id="3" name="Picture 2">
            <a:extLst>
              <a:ext uri="{FF2B5EF4-FFF2-40B4-BE49-F238E27FC236}">
                <a16:creationId xmlns:a16="http://schemas.microsoft.com/office/drawing/2014/main" id="{230B96ED-F904-FB83-DCD1-7DA6ED265658}"/>
              </a:ext>
            </a:extLst>
          </p:cNvPr>
          <p:cNvPicPr>
            <a:picLocks noChangeAspect="1"/>
          </p:cNvPicPr>
          <p:nvPr/>
        </p:nvPicPr>
        <p:blipFill>
          <a:blip r:embed="rId3"/>
          <a:srcRect b="70492"/>
          <a:stretch/>
        </p:blipFill>
        <p:spPr>
          <a:xfrm>
            <a:off x="9401481" y="7779145"/>
            <a:ext cx="8886519" cy="2507855"/>
          </a:xfrm>
          <a:prstGeom prst="rect">
            <a:avLst/>
          </a:prstGeom>
        </p:spPr>
      </p:pic>
    </p:spTree>
    <p:extLst>
      <p:ext uri="{BB962C8B-B14F-4D97-AF65-F5344CB8AC3E}">
        <p14:creationId xmlns:p14="http://schemas.microsoft.com/office/powerpoint/2010/main" val="21131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7"/>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Damage Received UI</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2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Give Visual Indicator Of Damage</a:t>
            </a:r>
            <a:endParaRPr/>
          </a:p>
        </p:txBody>
      </p:sp>
      <p:sp>
        <p:nvSpPr>
          <p:cNvPr id="949" name="Google Shape;949;p128"/>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Find something that matches the tone of your game when player takes damage</a:t>
            </a:r>
            <a:endParaRPr/>
          </a:p>
          <a:p>
            <a:pPr marL="457200" marR="0" lvl="0" indent="-571500" algn="l" rtl="0">
              <a:lnSpc>
                <a:spcPct val="115000"/>
              </a:lnSpc>
              <a:spcBef>
                <a:spcPts val="0"/>
              </a:spcBef>
              <a:spcAft>
                <a:spcPts val="0"/>
              </a:spcAft>
              <a:buSzPts val="5400"/>
              <a:buChar char="●"/>
            </a:pPr>
            <a:r>
              <a:rPr lang="en-GB"/>
              <a:t>Add the UI to a canvas that we can turn on and off</a:t>
            </a:r>
            <a:endParaRPr/>
          </a:p>
          <a:p>
            <a:pPr marL="457200" marR="0" lvl="0" indent="-571500" algn="l" rtl="0">
              <a:lnSpc>
                <a:spcPct val="115000"/>
              </a:lnSpc>
              <a:spcBef>
                <a:spcPts val="0"/>
              </a:spcBef>
              <a:spcAft>
                <a:spcPts val="0"/>
              </a:spcAft>
              <a:buSzPts val="5400"/>
              <a:buChar char="●"/>
            </a:pPr>
            <a:r>
              <a:rPr lang="en-GB"/>
              <a:t>Create new script - DisplayDamage.cs</a:t>
            </a:r>
            <a:endParaRPr/>
          </a:p>
          <a:p>
            <a:pPr marL="457200" marR="0" lvl="0" indent="-571500" algn="l" rtl="0">
              <a:lnSpc>
                <a:spcPct val="115000"/>
              </a:lnSpc>
              <a:spcBef>
                <a:spcPts val="0"/>
              </a:spcBef>
              <a:spcAft>
                <a:spcPts val="0"/>
              </a:spcAft>
              <a:buSzPts val="5400"/>
              <a:buChar char="●"/>
            </a:pPr>
            <a:r>
              <a:rPr lang="en-GB"/>
              <a:t>When player takes damage, enable canvas</a:t>
            </a:r>
            <a:endParaRPr/>
          </a:p>
          <a:p>
            <a:pPr marL="457200" marR="0" lvl="0" indent="-571500" algn="l" rtl="0">
              <a:lnSpc>
                <a:spcPct val="115000"/>
              </a:lnSpc>
              <a:spcBef>
                <a:spcPts val="0"/>
              </a:spcBef>
              <a:spcAft>
                <a:spcPts val="0"/>
              </a:spcAft>
              <a:buSzPts val="5400"/>
              <a:buChar char="●"/>
            </a:pPr>
            <a:r>
              <a:rPr lang="en-GB"/>
              <a:t>Disable canvas again after time has elapsed.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9">
                                            <p:txEl>
                                              <p:pRg st="0" end="0"/>
                                            </p:txEl>
                                          </p:spTgt>
                                        </p:tgtEl>
                                        <p:attrNameLst>
                                          <p:attrName>style.visibility</p:attrName>
                                        </p:attrNameLst>
                                      </p:cBhvr>
                                      <p:to>
                                        <p:strVal val="visible"/>
                                      </p:to>
                                    </p:set>
                                    <p:animEffect transition="in" filter="fade">
                                      <p:cBhvr>
                                        <p:cTn id="7" dur="1"/>
                                        <p:tgtEl>
                                          <p:spTgt spid="9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9">
                                            <p:txEl>
                                              <p:pRg st="1" end="1"/>
                                            </p:txEl>
                                          </p:spTgt>
                                        </p:tgtEl>
                                        <p:attrNameLst>
                                          <p:attrName>style.visibility</p:attrName>
                                        </p:attrNameLst>
                                      </p:cBhvr>
                                      <p:to>
                                        <p:strVal val="visible"/>
                                      </p:to>
                                    </p:set>
                                    <p:animEffect transition="in" filter="fade">
                                      <p:cBhvr>
                                        <p:cTn id="12" dur="1"/>
                                        <p:tgtEl>
                                          <p:spTgt spid="9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9">
                                            <p:txEl>
                                              <p:pRg st="2" end="2"/>
                                            </p:txEl>
                                          </p:spTgt>
                                        </p:tgtEl>
                                        <p:attrNameLst>
                                          <p:attrName>style.visibility</p:attrName>
                                        </p:attrNameLst>
                                      </p:cBhvr>
                                      <p:to>
                                        <p:strVal val="visible"/>
                                      </p:to>
                                    </p:set>
                                    <p:animEffect transition="in" filter="fade">
                                      <p:cBhvr>
                                        <p:cTn id="17" dur="1"/>
                                        <p:tgtEl>
                                          <p:spTgt spid="9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9">
                                            <p:txEl>
                                              <p:pRg st="3" end="3"/>
                                            </p:txEl>
                                          </p:spTgt>
                                        </p:tgtEl>
                                        <p:attrNameLst>
                                          <p:attrName>style.visibility</p:attrName>
                                        </p:attrNameLst>
                                      </p:cBhvr>
                                      <p:to>
                                        <p:strVal val="visible"/>
                                      </p:to>
                                    </p:set>
                                    <p:animEffect transition="in" filter="fade">
                                      <p:cBhvr>
                                        <p:cTn id="22" dur="1"/>
                                        <p:tgtEl>
                                          <p:spTgt spid="9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9">
                                            <p:txEl>
                                              <p:pRg st="4" end="4"/>
                                            </p:txEl>
                                          </p:spTgt>
                                        </p:tgtEl>
                                        <p:attrNameLst>
                                          <p:attrName>style.visibility</p:attrName>
                                        </p:attrNameLst>
                                      </p:cBhvr>
                                      <p:to>
                                        <p:strVal val="visible"/>
                                      </p:to>
                                    </p:set>
                                    <p:animEffect transition="in" filter="fade">
                                      <p:cBhvr>
                                        <p:cTn id="27" dur="1"/>
                                        <p:tgtEl>
                                          <p:spTgt spid="9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2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Props &amp; Polish</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My Challenge To You</a:t>
            </a:r>
            <a:endParaRPr/>
          </a:p>
        </p:txBody>
      </p:sp>
      <p:sp>
        <p:nvSpPr>
          <p:cNvPr id="964" name="Google Shape;964;p130"/>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08000" algn="l" rtl="0">
              <a:lnSpc>
                <a:spcPct val="115000"/>
              </a:lnSpc>
              <a:spcBef>
                <a:spcPts val="0"/>
              </a:spcBef>
              <a:spcAft>
                <a:spcPts val="0"/>
              </a:spcAft>
              <a:buSzPts val="4400"/>
              <a:buChar char="●"/>
            </a:pPr>
            <a:r>
              <a:rPr lang="en-GB" sz="4400"/>
              <a:t>Make an incredible 5 minute experience</a:t>
            </a:r>
            <a:endParaRPr sz="4400"/>
          </a:p>
          <a:p>
            <a:pPr marL="457200" marR="0" lvl="0" indent="-508000" algn="l" rtl="0">
              <a:lnSpc>
                <a:spcPct val="115000"/>
              </a:lnSpc>
              <a:spcBef>
                <a:spcPts val="0"/>
              </a:spcBef>
              <a:spcAft>
                <a:spcPts val="0"/>
              </a:spcAft>
              <a:buSzPts val="4400"/>
              <a:buChar char="●"/>
            </a:pPr>
            <a:r>
              <a:rPr lang="en-GB" sz="4400"/>
              <a:t>Use your “Player Experience” as your guide</a:t>
            </a:r>
            <a:endParaRPr sz="4400"/>
          </a:p>
          <a:p>
            <a:pPr marL="457200" marR="0" lvl="0" indent="-508000" algn="l" rtl="0">
              <a:lnSpc>
                <a:spcPct val="115000"/>
              </a:lnSpc>
              <a:spcBef>
                <a:spcPts val="0"/>
              </a:spcBef>
              <a:spcAft>
                <a:spcPts val="0"/>
              </a:spcAft>
              <a:buSzPts val="4400"/>
              <a:buChar char="●"/>
            </a:pPr>
            <a:r>
              <a:rPr lang="en-GB" sz="4400"/>
              <a:t>Tune and polish your game</a:t>
            </a:r>
            <a:endParaRPr sz="4400"/>
          </a:p>
          <a:p>
            <a:pPr marL="914400" marR="0" lvl="1" indent="-508000" algn="l" rtl="0">
              <a:lnSpc>
                <a:spcPct val="115000"/>
              </a:lnSpc>
              <a:spcBef>
                <a:spcPts val="0"/>
              </a:spcBef>
              <a:spcAft>
                <a:spcPts val="0"/>
              </a:spcAft>
              <a:buSzPts val="4400"/>
              <a:buChar char="○"/>
            </a:pPr>
            <a:r>
              <a:rPr lang="en-GB" sz="4400"/>
              <a:t>Add SFX for feedback and immersion</a:t>
            </a:r>
            <a:endParaRPr sz="4400"/>
          </a:p>
          <a:p>
            <a:pPr marL="914400" marR="0" lvl="1" indent="-508000" algn="l" rtl="0">
              <a:lnSpc>
                <a:spcPct val="115000"/>
              </a:lnSpc>
              <a:spcBef>
                <a:spcPts val="0"/>
              </a:spcBef>
              <a:spcAft>
                <a:spcPts val="0"/>
              </a:spcAft>
              <a:buSzPts val="4400"/>
              <a:buChar char="○"/>
            </a:pPr>
            <a:r>
              <a:rPr lang="en-GB" sz="4400"/>
              <a:t>Add props to make a story</a:t>
            </a:r>
            <a:endParaRPr sz="4400"/>
          </a:p>
          <a:p>
            <a:pPr marL="914400" marR="0" lvl="1" indent="-508000" algn="l" rtl="0">
              <a:lnSpc>
                <a:spcPct val="115000"/>
              </a:lnSpc>
              <a:spcBef>
                <a:spcPts val="0"/>
              </a:spcBef>
              <a:spcAft>
                <a:spcPts val="0"/>
              </a:spcAft>
              <a:buSzPts val="4400"/>
              <a:buChar char="○"/>
            </a:pPr>
            <a:r>
              <a:rPr lang="en-GB" sz="4400"/>
              <a:t>Add post-processing</a:t>
            </a:r>
            <a:endParaRPr sz="4400"/>
          </a:p>
          <a:p>
            <a:pPr marL="914400" marR="0" lvl="1" indent="-508000" algn="l" rtl="0">
              <a:lnSpc>
                <a:spcPct val="115000"/>
              </a:lnSpc>
              <a:spcBef>
                <a:spcPts val="0"/>
              </a:spcBef>
              <a:spcAft>
                <a:spcPts val="0"/>
              </a:spcAft>
              <a:buSzPts val="4400"/>
              <a:buChar char="○"/>
            </a:pPr>
            <a:r>
              <a:rPr lang="en-GB" sz="4400"/>
              <a:t>Tune your pickups and enemy placement</a:t>
            </a:r>
            <a:endParaRPr sz="4400"/>
          </a:p>
          <a:p>
            <a:pPr marL="914400" marR="0" lvl="1" indent="-508000" algn="l" rtl="0">
              <a:lnSpc>
                <a:spcPct val="115000"/>
              </a:lnSpc>
              <a:spcBef>
                <a:spcPts val="0"/>
              </a:spcBef>
              <a:spcAft>
                <a:spcPts val="0"/>
              </a:spcAft>
              <a:buSzPts val="4400"/>
              <a:buChar char="○"/>
            </a:pPr>
            <a:r>
              <a:rPr lang="en-GB" sz="4400"/>
              <a:t>Give the player an objective</a:t>
            </a:r>
            <a:endParaRPr sz="4400"/>
          </a:p>
          <a:p>
            <a:pPr marL="457200" marR="0" lvl="0" indent="-508000" algn="l" rtl="0">
              <a:lnSpc>
                <a:spcPct val="115000"/>
              </a:lnSpc>
              <a:spcBef>
                <a:spcPts val="0"/>
              </a:spcBef>
              <a:spcAft>
                <a:spcPts val="0"/>
              </a:spcAft>
              <a:buSzPts val="4400"/>
              <a:buChar char="●"/>
            </a:pPr>
            <a:r>
              <a:rPr lang="en-GB" sz="4400"/>
              <a:t>Share with us!</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4">
                                            <p:txEl>
                                              <p:pRg st="0" end="0"/>
                                            </p:txEl>
                                          </p:spTgt>
                                        </p:tgtEl>
                                        <p:attrNameLst>
                                          <p:attrName>style.visibility</p:attrName>
                                        </p:attrNameLst>
                                      </p:cBhvr>
                                      <p:to>
                                        <p:strVal val="visible"/>
                                      </p:to>
                                    </p:set>
                                    <p:animEffect transition="in" filter="fade">
                                      <p:cBhvr>
                                        <p:cTn id="7" dur="1"/>
                                        <p:tgtEl>
                                          <p:spTgt spid="9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4">
                                            <p:txEl>
                                              <p:pRg st="1" end="1"/>
                                            </p:txEl>
                                          </p:spTgt>
                                        </p:tgtEl>
                                        <p:attrNameLst>
                                          <p:attrName>style.visibility</p:attrName>
                                        </p:attrNameLst>
                                      </p:cBhvr>
                                      <p:to>
                                        <p:strVal val="visible"/>
                                      </p:to>
                                    </p:set>
                                    <p:animEffect transition="in" filter="fade">
                                      <p:cBhvr>
                                        <p:cTn id="12" dur="1"/>
                                        <p:tgtEl>
                                          <p:spTgt spid="9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4">
                                            <p:txEl>
                                              <p:pRg st="2" end="2"/>
                                            </p:txEl>
                                          </p:spTgt>
                                        </p:tgtEl>
                                        <p:attrNameLst>
                                          <p:attrName>style.visibility</p:attrName>
                                        </p:attrNameLst>
                                      </p:cBhvr>
                                      <p:to>
                                        <p:strVal val="visible"/>
                                      </p:to>
                                    </p:set>
                                    <p:animEffect transition="in" filter="fade">
                                      <p:cBhvr>
                                        <p:cTn id="17" dur="1"/>
                                        <p:tgtEl>
                                          <p:spTgt spid="9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4">
                                            <p:txEl>
                                              <p:pRg st="3" end="3"/>
                                            </p:txEl>
                                          </p:spTgt>
                                        </p:tgtEl>
                                        <p:attrNameLst>
                                          <p:attrName>style.visibility</p:attrName>
                                        </p:attrNameLst>
                                      </p:cBhvr>
                                      <p:to>
                                        <p:strVal val="visible"/>
                                      </p:to>
                                    </p:set>
                                    <p:animEffect transition="in" filter="fade">
                                      <p:cBhvr>
                                        <p:cTn id="22" dur="1"/>
                                        <p:tgtEl>
                                          <p:spTgt spid="9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4">
                                            <p:txEl>
                                              <p:pRg st="4" end="4"/>
                                            </p:txEl>
                                          </p:spTgt>
                                        </p:tgtEl>
                                        <p:attrNameLst>
                                          <p:attrName>style.visibility</p:attrName>
                                        </p:attrNameLst>
                                      </p:cBhvr>
                                      <p:to>
                                        <p:strVal val="visible"/>
                                      </p:to>
                                    </p:set>
                                    <p:animEffect transition="in" filter="fade">
                                      <p:cBhvr>
                                        <p:cTn id="27" dur="1"/>
                                        <p:tgtEl>
                                          <p:spTgt spid="9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4">
                                            <p:txEl>
                                              <p:pRg st="5" end="5"/>
                                            </p:txEl>
                                          </p:spTgt>
                                        </p:tgtEl>
                                        <p:attrNameLst>
                                          <p:attrName>style.visibility</p:attrName>
                                        </p:attrNameLst>
                                      </p:cBhvr>
                                      <p:to>
                                        <p:strVal val="visible"/>
                                      </p:to>
                                    </p:set>
                                    <p:animEffect transition="in" filter="fade">
                                      <p:cBhvr>
                                        <p:cTn id="32" dur="1"/>
                                        <p:tgtEl>
                                          <p:spTgt spid="9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4">
                                            <p:txEl>
                                              <p:pRg st="6" end="6"/>
                                            </p:txEl>
                                          </p:spTgt>
                                        </p:tgtEl>
                                        <p:attrNameLst>
                                          <p:attrName>style.visibility</p:attrName>
                                        </p:attrNameLst>
                                      </p:cBhvr>
                                      <p:to>
                                        <p:strVal val="visible"/>
                                      </p:to>
                                    </p:set>
                                    <p:animEffect transition="in" filter="fade">
                                      <p:cBhvr>
                                        <p:cTn id="37" dur="1"/>
                                        <p:tgtEl>
                                          <p:spTgt spid="9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4">
                                            <p:txEl>
                                              <p:pRg st="7" end="7"/>
                                            </p:txEl>
                                          </p:spTgt>
                                        </p:tgtEl>
                                        <p:attrNameLst>
                                          <p:attrName>style.visibility</p:attrName>
                                        </p:attrNameLst>
                                      </p:cBhvr>
                                      <p:to>
                                        <p:strVal val="visible"/>
                                      </p:to>
                                    </p:set>
                                    <p:animEffect transition="in" filter="fade">
                                      <p:cBhvr>
                                        <p:cTn id="42" dur="1"/>
                                        <p:tgtEl>
                                          <p:spTgt spid="9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4">
                                            <p:txEl>
                                              <p:pRg st="8" end="8"/>
                                            </p:txEl>
                                          </p:spTgt>
                                        </p:tgtEl>
                                        <p:attrNameLst>
                                          <p:attrName>style.visibility</p:attrName>
                                        </p:attrNameLst>
                                      </p:cBhvr>
                                      <p:to>
                                        <p:strVal val="visible"/>
                                      </p:to>
                                    </p:set>
                                    <p:animEffect transition="in" filter="fade">
                                      <p:cBhvr>
                                        <p:cTn id="47" dur="1"/>
                                        <p:tgtEl>
                                          <p:spTgt spid="9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FB31AA-50CB-D761-5BD9-2F1ECB5EC949}"/>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3D0B058C-6BCD-4D09-E3E1-5AAF1F04FEA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Import Standard Assets</a:t>
            </a:r>
            <a:endParaRPr dirty="0"/>
          </a:p>
        </p:txBody>
      </p:sp>
      <p:sp>
        <p:nvSpPr>
          <p:cNvPr id="175" name="Google Shape;175;p30">
            <a:extLst>
              <a:ext uri="{FF2B5EF4-FFF2-40B4-BE49-F238E27FC236}">
                <a16:creationId xmlns:a16="http://schemas.microsoft.com/office/drawing/2014/main" id="{7AC97FE1-FA74-73B2-EC81-45C04E1798A1}"/>
              </a:ext>
            </a:extLst>
          </p:cNvPr>
          <p:cNvSpPr txBox="1">
            <a:spLocks noGrp="1"/>
          </p:cNvSpPr>
          <p:nvPr>
            <p:ph type="body" idx="1"/>
          </p:nvPr>
        </p:nvSpPr>
        <p:spPr>
          <a:xfrm>
            <a:off x="860024" y="2138075"/>
            <a:ext cx="7602657"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4800" b="1" dirty="0">
                <a:solidFill>
                  <a:schemeClr val="lt1"/>
                </a:solidFill>
              </a:rPr>
              <a:t>Starter Assets Inputs Script</a:t>
            </a:r>
          </a:p>
          <a:p>
            <a:pPr lvl="1" indent="-482600" algn="just">
              <a:buClr>
                <a:schemeClr val="lt1"/>
              </a:buClr>
              <a:buSzPts val="4000"/>
            </a:pPr>
            <a:r>
              <a:rPr lang="en-US" sz="4000" dirty="0">
                <a:solidFill>
                  <a:schemeClr val="lt1"/>
                </a:solidFill>
              </a:rPr>
              <a:t>This is actually how we’re going to interact with this player input action map that we took a look at previously.</a:t>
            </a:r>
            <a:endParaRPr lang="en-US" sz="6600" dirty="0"/>
          </a:p>
        </p:txBody>
      </p:sp>
      <p:pic>
        <p:nvPicPr>
          <p:cNvPr id="3" name="Picture 2">
            <a:extLst>
              <a:ext uri="{FF2B5EF4-FFF2-40B4-BE49-F238E27FC236}">
                <a16:creationId xmlns:a16="http://schemas.microsoft.com/office/drawing/2014/main" id="{2B54394F-C3DF-E57B-9E72-D9EB75386503}"/>
              </a:ext>
            </a:extLst>
          </p:cNvPr>
          <p:cNvPicPr>
            <a:picLocks noChangeAspect="1"/>
          </p:cNvPicPr>
          <p:nvPr/>
        </p:nvPicPr>
        <p:blipFill>
          <a:blip r:embed="rId3"/>
          <a:srcRect t="28290"/>
          <a:stretch/>
        </p:blipFill>
        <p:spPr>
          <a:xfrm>
            <a:off x="9401481" y="4117970"/>
            <a:ext cx="8886519" cy="6094562"/>
          </a:xfrm>
          <a:prstGeom prst="rect">
            <a:avLst/>
          </a:prstGeom>
        </p:spPr>
      </p:pic>
    </p:spTree>
    <p:extLst>
      <p:ext uri="{BB962C8B-B14F-4D97-AF65-F5344CB8AC3E}">
        <p14:creationId xmlns:p14="http://schemas.microsoft.com/office/powerpoint/2010/main" val="39089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0">
          <a:extLst>
            <a:ext uri="{FF2B5EF4-FFF2-40B4-BE49-F238E27FC236}">
              <a16:creationId xmlns:a16="http://schemas.microsoft.com/office/drawing/2014/main" id="{66F65031-31DD-1D75-F0A8-3062D9752AC7}"/>
            </a:ext>
          </a:extLst>
        </p:cNvPr>
        <p:cNvGrpSpPr/>
        <p:nvPr/>
      </p:nvGrpSpPr>
      <p:grpSpPr>
        <a:xfrm>
          <a:off x="0" y="0"/>
          <a:ext cx="0" cy="0"/>
          <a:chOff x="0" y="0"/>
          <a:chExt cx="0" cy="0"/>
        </a:xfrm>
      </p:grpSpPr>
      <p:sp>
        <p:nvSpPr>
          <p:cNvPr id="181" name="Google Shape;181;p31">
            <a:extLst>
              <a:ext uri="{FF2B5EF4-FFF2-40B4-BE49-F238E27FC236}">
                <a16:creationId xmlns:a16="http://schemas.microsoft.com/office/drawing/2014/main" id="{BD3447CF-4CCA-95CA-FA99-A8686DDA8999}"/>
              </a:ext>
            </a:extLst>
          </p:cNvPr>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t>Create our own scene from the Scratch</a:t>
            </a:r>
            <a:endParaRPr dirty="0"/>
          </a:p>
        </p:txBody>
      </p:sp>
    </p:spTree>
    <p:extLst>
      <p:ext uri="{BB962C8B-B14F-4D97-AF65-F5344CB8AC3E}">
        <p14:creationId xmlns:p14="http://schemas.microsoft.com/office/powerpoint/2010/main" val="3282995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FDC0417-9539-E1D0-1BAD-E27928EED1BD}"/>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CB866EDE-DFEF-1748-1156-7C74F754ED6A}"/>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scene</a:t>
            </a:r>
            <a:endParaRPr dirty="0"/>
          </a:p>
        </p:txBody>
      </p:sp>
      <p:sp>
        <p:nvSpPr>
          <p:cNvPr id="175" name="Google Shape;175;p30">
            <a:extLst>
              <a:ext uri="{FF2B5EF4-FFF2-40B4-BE49-F238E27FC236}">
                <a16:creationId xmlns:a16="http://schemas.microsoft.com/office/drawing/2014/main" id="{8A8B4D16-5E1B-7DE6-BD64-35313EED1EC6}"/>
              </a:ext>
            </a:extLst>
          </p:cNvPr>
          <p:cNvSpPr txBox="1">
            <a:spLocks noGrp="1"/>
          </p:cNvSpPr>
          <p:nvPr>
            <p:ph type="body" idx="1"/>
          </p:nvPr>
        </p:nvSpPr>
        <p:spPr>
          <a:xfrm>
            <a:off x="860025" y="2138075"/>
            <a:ext cx="7386828" cy="7197000"/>
          </a:xfrm>
          <a:prstGeom prst="rect">
            <a:avLst/>
          </a:prstGeom>
        </p:spPr>
        <p:txBody>
          <a:bodyPr spcFirstLastPara="1" wrap="square" lIns="182850" tIns="182850" rIns="182850" bIns="182850" anchor="t" anchorCtr="0">
            <a:noAutofit/>
          </a:bodyPr>
          <a:lstStyle/>
          <a:p>
            <a:pPr indent="-482600">
              <a:buClr>
                <a:schemeClr val="lt1"/>
              </a:buClr>
              <a:buSzPts val="4000"/>
            </a:pPr>
            <a:r>
              <a:rPr lang="en-US" sz="3200" dirty="0">
                <a:solidFill>
                  <a:schemeClr val="lt1"/>
                </a:solidFill>
              </a:rPr>
              <a:t>Head over to Assets – Scenes</a:t>
            </a:r>
          </a:p>
          <a:p>
            <a:pPr indent="-482600">
              <a:buClr>
                <a:schemeClr val="lt1"/>
              </a:buClr>
              <a:buSzPts val="4000"/>
            </a:pPr>
            <a:r>
              <a:rPr lang="en-US" sz="3200" dirty="0">
                <a:solidFill>
                  <a:schemeClr val="lt1"/>
                </a:solidFill>
              </a:rPr>
              <a:t>Rename the sample scene to Main and open it up</a:t>
            </a:r>
          </a:p>
          <a:p>
            <a:pPr indent="-482600">
              <a:buClr>
                <a:schemeClr val="lt1"/>
              </a:buClr>
              <a:buSzPts val="4000"/>
            </a:pPr>
            <a:r>
              <a:rPr lang="en-US" sz="3200" dirty="0">
                <a:solidFill>
                  <a:schemeClr val="lt1"/>
                </a:solidFill>
              </a:rPr>
              <a:t>Now that we’re on our own scene, let’s get our player controller working in this scene.</a:t>
            </a:r>
          </a:p>
          <a:p>
            <a:pPr lvl="1" indent="-482600">
              <a:buClr>
                <a:schemeClr val="lt1"/>
              </a:buClr>
              <a:buSzPts val="4000"/>
            </a:pPr>
            <a:r>
              <a:rPr lang="en-US" sz="3200" dirty="0">
                <a:solidFill>
                  <a:schemeClr val="lt1"/>
                </a:solidFill>
              </a:rPr>
              <a:t>Navigate to Assets </a:t>
            </a:r>
            <a:r>
              <a:rPr lang="en-US" sz="3200" dirty="0">
                <a:solidFill>
                  <a:schemeClr val="lt1"/>
                </a:solidFill>
                <a:sym typeface="Wingdings" panose="05000000000000000000" pitchFamily="2" charset="2"/>
              </a:rPr>
              <a:t> Starter Assets  </a:t>
            </a:r>
            <a:r>
              <a:rPr lang="en-US" sz="3200" dirty="0" err="1">
                <a:solidFill>
                  <a:schemeClr val="lt1"/>
                </a:solidFill>
                <a:sym typeface="Wingdings" panose="05000000000000000000" pitchFamily="2" charset="2"/>
              </a:rPr>
              <a:t>FirstPersonController</a:t>
            </a:r>
            <a:r>
              <a:rPr lang="en-US" sz="3200" dirty="0">
                <a:solidFill>
                  <a:schemeClr val="lt1"/>
                </a:solidFill>
                <a:sym typeface="Wingdings" panose="05000000000000000000" pitchFamily="2" charset="2"/>
              </a:rPr>
              <a:t>  Prefabs </a:t>
            </a:r>
          </a:p>
          <a:p>
            <a:pPr lvl="2" indent="-482600">
              <a:buClr>
                <a:schemeClr val="lt1"/>
              </a:buClr>
              <a:buSzPts val="4000"/>
            </a:pPr>
            <a:r>
              <a:rPr lang="en-US" sz="3200" dirty="0">
                <a:solidFill>
                  <a:schemeClr val="lt1"/>
                </a:solidFill>
                <a:sym typeface="Wingdings" panose="05000000000000000000" pitchFamily="2" charset="2"/>
              </a:rPr>
              <a:t>Drag Main Camera, Player Capsule, and the Player Follow Camera to our hierarchy window.</a:t>
            </a:r>
          </a:p>
          <a:p>
            <a:pPr lvl="1" indent="-482600">
              <a:buClr>
                <a:schemeClr val="lt1"/>
              </a:buClr>
              <a:buSzPts val="4000"/>
            </a:pPr>
            <a:r>
              <a:rPr lang="en-US" sz="3200" b="1" dirty="0">
                <a:solidFill>
                  <a:srgbClr val="FF0000"/>
                </a:solidFill>
              </a:rPr>
              <a:t>Delete the previous Main Camera shown at the top</a:t>
            </a:r>
          </a:p>
          <a:p>
            <a:pPr lvl="1" indent="-482600">
              <a:buClr>
                <a:schemeClr val="lt1"/>
              </a:buClr>
              <a:buSzPts val="4000"/>
            </a:pPr>
            <a:endParaRPr lang="en-US" sz="3200" dirty="0"/>
          </a:p>
        </p:txBody>
      </p:sp>
      <p:pic>
        <p:nvPicPr>
          <p:cNvPr id="4" name="Picture 3">
            <a:extLst>
              <a:ext uri="{FF2B5EF4-FFF2-40B4-BE49-F238E27FC236}">
                <a16:creationId xmlns:a16="http://schemas.microsoft.com/office/drawing/2014/main" id="{BB6A2D1C-18C0-07FA-EEF9-53A0D4E7762C}"/>
              </a:ext>
            </a:extLst>
          </p:cNvPr>
          <p:cNvPicPr>
            <a:picLocks noChangeAspect="1"/>
          </p:cNvPicPr>
          <p:nvPr/>
        </p:nvPicPr>
        <p:blipFill>
          <a:blip r:embed="rId3"/>
          <a:stretch>
            <a:fillRect/>
          </a:stretch>
        </p:blipFill>
        <p:spPr>
          <a:xfrm>
            <a:off x="8456828" y="3713833"/>
            <a:ext cx="9831172" cy="6573167"/>
          </a:xfrm>
          <a:prstGeom prst="rect">
            <a:avLst/>
          </a:prstGeom>
        </p:spPr>
      </p:pic>
      <p:grpSp>
        <p:nvGrpSpPr>
          <p:cNvPr id="13" name="Group 12">
            <a:extLst>
              <a:ext uri="{FF2B5EF4-FFF2-40B4-BE49-F238E27FC236}">
                <a16:creationId xmlns:a16="http://schemas.microsoft.com/office/drawing/2014/main" id="{297F260B-0682-E5C3-A6E7-A52BC9B64C24}"/>
              </a:ext>
            </a:extLst>
          </p:cNvPr>
          <p:cNvGrpSpPr/>
          <p:nvPr/>
        </p:nvGrpSpPr>
        <p:grpSpPr>
          <a:xfrm>
            <a:off x="10331640" y="5380112"/>
            <a:ext cx="4609440" cy="3642840"/>
            <a:chOff x="10331640" y="5380112"/>
            <a:chExt cx="4609440" cy="364284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E9DE4E6-EC9F-6782-420A-31B1D0F42F7A}"/>
                    </a:ext>
                  </a:extLst>
                </p14:cNvPr>
                <p14:cNvContentPartPr/>
                <p14:nvPr/>
              </p14:nvContentPartPr>
              <p14:xfrm>
                <a:off x="10410120" y="5391992"/>
                <a:ext cx="1011960" cy="3458880"/>
              </p14:xfrm>
            </p:contentPart>
          </mc:Choice>
          <mc:Fallback xmlns="">
            <p:pic>
              <p:nvPicPr>
                <p:cNvPr id="5" name="Ink 4">
                  <a:extLst>
                    <a:ext uri="{FF2B5EF4-FFF2-40B4-BE49-F238E27FC236}">
                      <a16:creationId xmlns:a16="http://schemas.microsoft.com/office/drawing/2014/main" id="{FE9DE4E6-EC9F-6782-420A-31B1D0F42F7A}"/>
                    </a:ext>
                  </a:extLst>
                </p:cNvPr>
                <p:cNvPicPr/>
                <p:nvPr/>
              </p:nvPicPr>
              <p:blipFill>
                <a:blip r:embed="rId5"/>
                <a:stretch>
                  <a:fillRect/>
                </a:stretch>
              </p:blipFill>
              <p:spPr>
                <a:xfrm>
                  <a:off x="10404000" y="5385872"/>
                  <a:ext cx="1024200" cy="347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5C5FD5E-8726-F21C-33F1-A4BCC007C358}"/>
                    </a:ext>
                  </a:extLst>
                </p14:cNvPr>
                <p14:cNvContentPartPr/>
                <p14:nvPr/>
              </p14:nvContentPartPr>
              <p14:xfrm>
                <a:off x="10331640" y="5380112"/>
                <a:ext cx="775440" cy="209880"/>
              </p14:xfrm>
            </p:contentPart>
          </mc:Choice>
          <mc:Fallback xmlns="">
            <p:pic>
              <p:nvPicPr>
                <p:cNvPr id="6" name="Ink 5">
                  <a:extLst>
                    <a:ext uri="{FF2B5EF4-FFF2-40B4-BE49-F238E27FC236}">
                      <a16:creationId xmlns:a16="http://schemas.microsoft.com/office/drawing/2014/main" id="{65C5FD5E-8726-F21C-33F1-A4BCC007C358}"/>
                    </a:ext>
                  </a:extLst>
                </p:cNvPr>
                <p:cNvPicPr/>
                <p:nvPr/>
              </p:nvPicPr>
              <p:blipFill>
                <a:blip r:embed="rId7"/>
                <a:stretch>
                  <a:fillRect/>
                </a:stretch>
              </p:blipFill>
              <p:spPr>
                <a:xfrm>
                  <a:off x="10325520" y="5373992"/>
                  <a:ext cx="787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0EFE789-C2B2-9DD1-5BBE-AF9B372B4E1F}"/>
                    </a:ext>
                  </a:extLst>
                </p14:cNvPr>
                <p14:cNvContentPartPr/>
                <p14:nvPr/>
              </p14:nvContentPartPr>
              <p14:xfrm>
                <a:off x="11407320" y="6418712"/>
                <a:ext cx="2343600" cy="2604240"/>
              </p14:xfrm>
            </p:contentPart>
          </mc:Choice>
          <mc:Fallback xmlns="">
            <p:pic>
              <p:nvPicPr>
                <p:cNvPr id="8" name="Ink 7">
                  <a:extLst>
                    <a:ext uri="{FF2B5EF4-FFF2-40B4-BE49-F238E27FC236}">
                      <a16:creationId xmlns:a16="http://schemas.microsoft.com/office/drawing/2014/main" id="{F0EFE789-C2B2-9DD1-5BBE-AF9B372B4E1F}"/>
                    </a:ext>
                  </a:extLst>
                </p:cNvPr>
                <p:cNvPicPr/>
                <p:nvPr/>
              </p:nvPicPr>
              <p:blipFill>
                <a:blip r:embed="rId9"/>
                <a:stretch>
                  <a:fillRect/>
                </a:stretch>
              </p:blipFill>
              <p:spPr>
                <a:xfrm>
                  <a:off x="11401200" y="6412592"/>
                  <a:ext cx="2355840" cy="261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E5FED4C-A486-8A36-B09C-21182462AED5}"/>
                    </a:ext>
                  </a:extLst>
                </p14:cNvPr>
                <p14:cNvContentPartPr/>
                <p14:nvPr/>
              </p14:nvContentPartPr>
              <p14:xfrm>
                <a:off x="11046960" y="6416912"/>
                <a:ext cx="3894120" cy="2589480"/>
              </p14:xfrm>
            </p:contentPart>
          </mc:Choice>
          <mc:Fallback xmlns="">
            <p:pic>
              <p:nvPicPr>
                <p:cNvPr id="10" name="Ink 9">
                  <a:extLst>
                    <a:ext uri="{FF2B5EF4-FFF2-40B4-BE49-F238E27FC236}">
                      <a16:creationId xmlns:a16="http://schemas.microsoft.com/office/drawing/2014/main" id="{CE5FED4C-A486-8A36-B09C-21182462AED5}"/>
                    </a:ext>
                  </a:extLst>
                </p:cNvPr>
                <p:cNvPicPr/>
                <p:nvPr/>
              </p:nvPicPr>
              <p:blipFill>
                <a:blip r:embed="rId11"/>
                <a:stretch>
                  <a:fillRect/>
                </a:stretch>
              </p:blipFill>
              <p:spPr>
                <a:xfrm>
                  <a:off x="11040840" y="6410792"/>
                  <a:ext cx="3906360" cy="260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F3356899-2C6F-9D8C-16A0-8B5C587689AC}"/>
                    </a:ext>
                  </a:extLst>
                </p14:cNvPr>
                <p14:cNvContentPartPr/>
                <p14:nvPr/>
              </p14:nvContentPartPr>
              <p14:xfrm>
                <a:off x="10986120" y="6240512"/>
                <a:ext cx="504000" cy="263880"/>
              </p14:xfrm>
            </p:contentPart>
          </mc:Choice>
          <mc:Fallback xmlns="">
            <p:pic>
              <p:nvPicPr>
                <p:cNvPr id="12" name="Ink 11">
                  <a:extLst>
                    <a:ext uri="{FF2B5EF4-FFF2-40B4-BE49-F238E27FC236}">
                      <a16:creationId xmlns:a16="http://schemas.microsoft.com/office/drawing/2014/main" id="{F3356899-2C6F-9D8C-16A0-8B5C587689AC}"/>
                    </a:ext>
                  </a:extLst>
                </p:cNvPr>
                <p:cNvPicPr/>
                <p:nvPr/>
              </p:nvPicPr>
              <p:blipFill>
                <a:blip r:embed="rId13"/>
                <a:stretch>
                  <a:fillRect/>
                </a:stretch>
              </p:blipFill>
              <p:spPr>
                <a:xfrm>
                  <a:off x="10980000" y="6234392"/>
                  <a:ext cx="516240" cy="276120"/>
                </a:xfrm>
                <a:prstGeom prst="rect">
                  <a:avLst/>
                </a:prstGeom>
              </p:spPr>
            </p:pic>
          </mc:Fallback>
        </mc:AlternateContent>
      </p:grpSp>
      <p:grpSp>
        <p:nvGrpSpPr>
          <p:cNvPr id="17" name="Group 16">
            <a:extLst>
              <a:ext uri="{FF2B5EF4-FFF2-40B4-BE49-F238E27FC236}">
                <a16:creationId xmlns:a16="http://schemas.microsoft.com/office/drawing/2014/main" id="{0A4F552F-1806-3BB7-EBD1-49A8BA6CC7E6}"/>
              </a:ext>
            </a:extLst>
          </p:cNvPr>
          <p:cNvGrpSpPr/>
          <p:nvPr/>
        </p:nvGrpSpPr>
        <p:grpSpPr>
          <a:xfrm>
            <a:off x="8692200" y="3761192"/>
            <a:ext cx="1854360" cy="435600"/>
            <a:chOff x="8692200" y="3761192"/>
            <a:chExt cx="1854360" cy="435600"/>
          </a:xfrm>
        </p:grpSpPr>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5C918616-4CA0-A336-ECA2-CD7B1CDC4238}"/>
                    </a:ext>
                  </a:extLst>
                </p14:cNvPr>
                <p14:cNvContentPartPr/>
                <p14:nvPr/>
              </p14:nvContentPartPr>
              <p14:xfrm>
                <a:off x="8692200" y="3878912"/>
                <a:ext cx="1611720" cy="317880"/>
              </p14:xfrm>
            </p:contentPart>
          </mc:Choice>
          <mc:Fallback xmlns="">
            <p:pic>
              <p:nvPicPr>
                <p:cNvPr id="14" name="Ink 13">
                  <a:extLst>
                    <a:ext uri="{FF2B5EF4-FFF2-40B4-BE49-F238E27FC236}">
                      <a16:creationId xmlns:a16="http://schemas.microsoft.com/office/drawing/2014/main" id="{5C918616-4CA0-A336-ECA2-CD7B1CDC4238}"/>
                    </a:ext>
                  </a:extLst>
                </p:cNvPr>
                <p:cNvPicPr/>
                <p:nvPr/>
              </p:nvPicPr>
              <p:blipFill>
                <a:blip r:embed="rId15"/>
                <a:stretch>
                  <a:fillRect/>
                </a:stretch>
              </p:blipFill>
              <p:spPr>
                <a:xfrm>
                  <a:off x="8686080" y="3872792"/>
                  <a:ext cx="1623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431D434D-7E3C-BDE1-B8BA-F9485AD3B67C}"/>
                    </a:ext>
                  </a:extLst>
                </p14:cNvPr>
                <p14:cNvContentPartPr/>
                <p14:nvPr/>
              </p14:nvContentPartPr>
              <p14:xfrm>
                <a:off x="10198440" y="3761192"/>
                <a:ext cx="205200" cy="312480"/>
              </p14:xfrm>
            </p:contentPart>
          </mc:Choice>
          <mc:Fallback xmlns="">
            <p:pic>
              <p:nvPicPr>
                <p:cNvPr id="15" name="Ink 14">
                  <a:extLst>
                    <a:ext uri="{FF2B5EF4-FFF2-40B4-BE49-F238E27FC236}">
                      <a16:creationId xmlns:a16="http://schemas.microsoft.com/office/drawing/2014/main" id="{431D434D-7E3C-BDE1-B8BA-F9485AD3B67C}"/>
                    </a:ext>
                  </a:extLst>
                </p:cNvPr>
                <p:cNvPicPr/>
                <p:nvPr/>
              </p:nvPicPr>
              <p:blipFill>
                <a:blip r:embed="rId17"/>
                <a:stretch>
                  <a:fillRect/>
                </a:stretch>
              </p:blipFill>
              <p:spPr>
                <a:xfrm>
                  <a:off x="10192320" y="3755072"/>
                  <a:ext cx="2174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639E5C8-1C65-64CC-C95A-F86848DB2075}"/>
                    </a:ext>
                  </a:extLst>
                </p14:cNvPr>
                <p14:cNvContentPartPr/>
                <p14:nvPr/>
              </p14:nvContentPartPr>
              <p14:xfrm>
                <a:off x="10109880" y="3795392"/>
                <a:ext cx="436680" cy="245520"/>
              </p14:xfrm>
            </p:contentPart>
          </mc:Choice>
          <mc:Fallback xmlns="">
            <p:pic>
              <p:nvPicPr>
                <p:cNvPr id="16" name="Ink 15">
                  <a:extLst>
                    <a:ext uri="{FF2B5EF4-FFF2-40B4-BE49-F238E27FC236}">
                      <a16:creationId xmlns:a16="http://schemas.microsoft.com/office/drawing/2014/main" id="{9639E5C8-1C65-64CC-C95A-F86848DB2075}"/>
                    </a:ext>
                  </a:extLst>
                </p:cNvPr>
                <p:cNvPicPr/>
                <p:nvPr/>
              </p:nvPicPr>
              <p:blipFill>
                <a:blip r:embed="rId19"/>
                <a:stretch>
                  <a:fillRect/>
                </a:stretch>
              </p:blipFill>
              <p:spPr>
                <a:xfrm>
                  <a:off x="10103760" y="3789272"/>
                  <a:ext cx="448920" cy="257760"/>
                </a:xfrm>
                <a:prstGeom prst="rect">
                  <a:avLst/>
                </a:prstGeom>
              </p:spPr>
            </p:pic>
          </mc:Fallback>
        </mc:AlternateContent>
      </p:grpSp>
    </p:spTree>
    <p:extLst>
      <p:ext uri="{BB962C8B-B14F-4D97-AF65-F5344CB8AC3E}">
        <p14:creationId xmlns:p14="http://schemas.microsoft.com/office/powerpoint/2010/main" val="24094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A0CE3D2-A57D-883D-8624-8D9E1D7E9700}"/>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B8CB9AC1-D287-B951-43A8-6B4F49B7089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scene</a:t>
            </a:r>
            <a:endParaRPr dirty="0"/>
          </a:p>
        </p:txBody>
      </p:sp>
      <p:sp>
        <p:nvSpPr>
          <p:cNvPr id="175" name="Google Shape;175;p30">
            <a:extLst>
              <a:ext uri="{FF2B5EF4-FFF2-40B4-BE49-F238E27FC236}">
                <a16:creationId xmlns:a16="http://schemas.microsoft.com/office/drawing/2014/main" id="{A7853C56-C69A-5B6E-7051-F97DEF6B5FE0}"/>
              </a:ext>
            </a:extLst>
          </p:cNvPr>
          <p:cNvSpPr txBox="1">
            <a:spLocks noGrp="1"/>
          </p:cNvSpPr>
          <p:nvPr>
            <p:ph type="body" idx="1"/>
          </p:nvPr>
        </p:nvSpPr>
        <p:spPr>
          <a:xfrm>
            <a:off x="860025" y="2138075"/>
            <a:ext cx="16030496" cy="7197000"/>
          </a:xfrm>
          <a:prstGeom prst="rect">
            <a:avLst/>
          </a:prstGeom>
        </p:spPr>
        <p:txBody>
          <a:bodyPr spcFirstLastPara="1" wrap="square" lIns="182850" tIns="182850" rIns="182850" bIns="182850" anchor="t" anchorCtr="0">
            <a:noAutofit/>
          </a:bodyPr>
          <a:lstStyle/>
          <a:p>
            <a:pPr indent="-482600">
              <a:buClr>
                <a:schemeClr val="lt1"/>
              </a:buClr>
              <a:buSzPts val="4000"/>
            </a:pPr>
            <a:r>
              <a:rPr lang="en-US" sz="3200" dirty="0">
                <a:solidFill>
                  <a:schemeClr val="lt1"/>
                </a:solidFill>
              </a:rPr>
              <a:t>Make sure that we actually open up our player capsule in our hierarchy.</a:t>
            </a:r>
          </a:p>
          <a:p>
            <a:pPr indent="-482600">
              <a:buClr>
                <a:schemeClr val="lt1"/>
              </a:buClr>
              <a:buSzPts val="4000"/>
            </a:pPr>
            <a:r>
              <a:rPr lang="en-US" sz="3200" dirty="0">
                <a:solidFill>
                  <a:schemeClr val="lt1"/>
                </a:solidFill>
              </a:rPr>
              <a:t>Click on the </a:t>
            </a:r>
            <a:r>
              <a:rPr lang="en-US" sz="3200" b="1" dirty="0" err="1">
                <a:solidFill>
                  <a:srgbClr val="FFC000"/>
                </a:solidFill>
              </a:rPr>
              <a:t>PlayerFollowCamera</a:t>
            </a:r>
            <a:r>
              <a:rPr lang="en-US" sz="3200" dirty="0">
                <a:solidFill>
                  <a:schemeClr val="lt1"/>
                </a:solidFill>
              </a:rPr>
              <a:t> and assign this </a:t>
            </a:r>
            <a:r>
              <a:rPr lang="en-US" sz="3200" dirty="0" err="1">
                <a:solidFill>
                  <a:srgbClr val="FFC000"/>
                </a:solidFill>
              </a:rPr>
              <a:t>playerCameraRoot</a:t>
            </a:r>
            <a:r>
              <a:rPr lang="en-US" sz="3200" dirty="0">
                <a:solidFill>
                  <a:schemeClr val="lt1"/>
                </a:solidFill>
              </a:rPr>
              <a:t> to our </a:t>
            </a:r>
            <a:r>
              <a:rPr lang="en-US" sz="3200" dirty="0" err="1">
                <a:solidFill>
                  <a:schemeClr val="lt1"/>
                </a:solidFill>
              </a:rPr>
              <a:t>PlayerFollowCamera’s</a:t>
            </a:r>
            <a:r>
              <a:rPr lang="en-US" sz="3200" dirty="0">
                <a:solidFill>
                  <a:schemeClr val="lt1"/>
                </a:solidFill>
              </a:rPr>
              <a:t> Follow section.</a:t>
            </a:r>
            <a:endParaRPr lang="en-US" sz="3200" dirty="0"/>
          </a:p>
        </p:txBody>
      </p:sp>
      <p:pic>
        <p:nvPicPr>
          <p:cNvPr id="7" name="Picture 6">
            <a:extLst>
              <a:ext uri="{FF2B5EF4-FFF2-40B4-BE49-F238E27FC236}">
                <a16:creationId xmlns:a16="http://schemas.microsoft.com/office/drawing/2014/main" id="{29C7AD5F-E18E-70CD-3195-30AEB0182A88}"/>
              </a:ext>
            </a:extLst>
          </p:cNvPr>
          <p:cNvPicPr>
            <a:picLocks noChangeAspect="1"/>
          </p:cNvPicPr>
          <p:nvPr/>
        </p:nvPicPr>
        <p:blipFill>
          <a:blip r:embed="rId3"/>
          <a:stretch>
            <a:fillRect/>
          </a:stretch>
        </p:blipFill>
        <p:spPr>
          <a:xfrm>
            <a:off x="0" y="4933203"/>
            <a:ext cx="17537973" cy="5353797"/>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1328EA4-A3F7-7179-6C22-2AC581CFF821}"/>
                  </a:ext>
                </a:extLst>
              </p14:cNvPr>
              <p14:cNvContentPartPr/>
              <p14:nvPr/>
            </p14:nvContentPartPr>
            <p14:xfrm>
              <a:off x="2190960" y="6607712"/>
              <a:ext cx="13260600" cy="2707560"/>
            </p14:xfrm>
          </p:contentPart>
        </mc:Choice>
        <mc:Fallback xmlns="">
          <p:pic>
            <p:nvPicPr>
              <p:cNvPr id="9" name="Ink 8">
                <a:extLst>
                  <a:ext uri="{FF2B5EF4-FFF2-40B4-BE49-F238E27FC236}">
                    <a16:creationId xmlns:a16="http://schemas.microsoft.com/office/drawing/2014/main" id="{21328EA4-A3F7-7179-6C22-2AC581CFF821}"/>
                  </a:ext>
                </a:extLst>
              </p:cNvPr>
              <p:cNvPicPr/>
              <p:nvPr/>
            </p:nvPicPr>
            <p:blipFill>
              <a:blip r:embed="rId5"/>
              <a:stretch>
                <a:fillRect/>
              </a:stretch>
            </p:blipFill>
            <p:spPr>
              <a:xfrm>
                <a:off x="2184840" y="6601592"/>
                <a:ext cx="13272840" cy="27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F4BA356-E88C-9684-E301-821366A2BBDB}"/>
                  </a:ext>
                </a:extLst>
              </p14:cNvPr>
              <p14:cNvContentPartPr/>
              <p14:nvPr/>
            </p14:nvContentPartPr>
            <p14:xfrm>
              <a:off x="15262920" y="9178112"/>
              <a:ext cx="270360" cy="241920"/>
            </p14:xfrm>
          </p:contentPart>
        </mc:Choice>
        <mc:Fallback xmlns="">
          <p:pic>
            <p:nvPicPr>
              <p:cNvPr id="14" name="Ink 13">
                <a:extLst>
                  <a:ext uri="{FF2B5EF4-FFF2-40B4-BE49-F238E27FC236}">
                    <a16:creationId xmlns:a16="http://schemas.microsoft.com/office/drawing/2014/main" id="{3F4BA356-E88C-9684-E301-821366A2BBDB}"/>
                  </a:ext>
                </a:extLst>
              </p:cNvPr>
              <p:cNvPicPr/>
              <p:nvPr/>
            </p:nvPicPr>
            <p:blipFill>
              <a:blip r:embed="rId7"/>
              <a:stretch>
                <a:fillRect/>
              </a:stretch>
            </p:blipFill>
            <p:spPr>
              <a:xfrm>
                <a:off x="15256800" y="9171992"/>
                <a:ext cx="282600" cy="254160"/>
              </a:xfrm>
              <a:prstGeom prst="rect">
                <a:avLst/>
              </a:prstGeom>
            </p:spPr>
          </p:pic>
        </mc:Fallback>
      </mc:AlternateContent>
    </p:spTree>
    <p:extLst>
      <p:ext uri="{BB962C8B-B14F-4D97-AF65-F5344CB8AC3E}">
        <p14:creationId xmlns:p14="http://schemas.microsoft.com/office/powerpoint/2010/main" val="4328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17563D0-D0B2-0D60-93D2-BEA131EE97D5}"/>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E60B4EA2-1308-A1CE-E06A-5B74117B12E4}"/>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scene</a:t>
            </a:r>
            <a:endParaRPr dirty="0"/>
          </a:p>
        </p:txBody>
      </p:sp>
      <p:sp>
        <p:nvSpPr>
          <p:cNvPr id="175" name="Google Shape;175;p30">
            <a:extLst>
              <a:ext uri="{FF2B5EF4-FFF2-40B4-BE49-F238E27FC236}">
                <a16:creationId xmlns:a16="http://schemas.microsoft.com/office/drawing/2014/main" id="{1798C43E-9BAA-E410-6A5D-73B4ACFAE429}"/>
              </a:ext>
            </a:extLst>
          </p:cNvPr>
          <p:cNvSpPr txBox="1">
            <a:spLocks noGrp="1"/>
          </p:cNvSpPr>
          <p:nvPr>
            <p:ph type="body" idx="1"/>
          </p:nvPr>
        </p:nvSpPr>
        <p:spPr>
          <a:xfrm>
            <a:off x="860025" y="2138075"/>
            <a:ext cx="16030496"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4800" dirty="0">
                <a:solidFill>
                  <a:schemeClr val="lt1"/>
                </a:solidFill>
              </a:rPr>
              <a:t>Add a cube as a ground, reset transform and scale it up x=50,y=1,z=50 </a:t>
            </a:r>
          </a:p>
          <a:p>
            <a:pPr indent="-482600" algn="just">
              <a:buClr>
                <a:schemeClr val="lt1"/>
              </a:buClr>
              <a:buSzPts val="4000"/>
            </a:pPr>
            <a:r>
              <a:rPr lang="en-US" sz="4800" dirty="0">
                <a:solidFill>
                  <a:schemeClr val="lt1"/>
                </a:solidFill>
              </a:rPr>
              <a:t>Also make the player’s y=0.5 to bring it above the ground.</a:t>
            </a:r>
          </a:p>
          <a:p>
            <a:pPr indent="-482600" algn="just">
              <a:buClr>
                <a:schemeClr val="lt1"/>
              </a:buClr>
              <a:buSzPts val="4000"/>
            </a:pPr>
            <a:r>
              <a:rPr lang="en-US" sz="4800" dirty="0">
                <a:solidFill>
                  <a:schemeClr val="lt1"/>
                </a:solidFill>
              </a:rPr>
              <a:t>Click Play and test the game.</a:t>
            </a:r>
            <a:endParaRPr lang="en-US" sz="4800" dirty="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6E1144A-1A68-7A84-DFC3-0C3B05CCB5F2}"/>
                  </a:ext>
                </a:extLst>
              </p14:cNvPr>
              <p14:cNvContentPartPr/>
              <p14:nvPr/>
            </p14:nvContentPartPr>
            <p14:xfrm>
              <a:off x="15262920" y="9178112"/>
              <a:ext cx="270360" cy="241920"/>
            </p14:xfrm>
          </p:contentPart>
        </mc:Choice>
        <mc:Fallback xmlns="">
          <p:pic>
            <p:nvPicPr>
              <p:cNvPr id="14" name="Ink 13">
                <a:extLst>
                  <a:ext uri="{FF2B5EF4-FFF2-40B4-BE49-F238E27FC236}">
                    <a16:creationId xmlns:a16="http://schemas.microsoft.com/office/drawing/2014/main" id="{66E1144A-1A68-7A84-DFC3-0C3B05CCB5F2}"/>
                  </a:ext>
                </a:extLst>
              </p:cNvPr>
              <p:cNvPicPr/>
              <p:nvPr/>
            </p:nvPicPr>
            <p:blipFill>
              <a:blip r:embed="rId4"/>
              <a:stretch>
                <a:fillRect/>
              </a:stretch>
            </p:blipFill>
            <p:spPr>
              <a:xfrm>
                <a:off x="15256792" y="9172001"/>
                <a:ext cx="282616" cy="254142"/>
              </a:xfrm>
              <a:prstGeom prst="rect">
                <a:avLst/>
              </a:prstGeom>
            </p:spPr>
          </p:pic>
        </mc:Fallback>
      </mc:AlternateContent>
    </p:spTree>
    <p:extLst>
      <p:ext uri="{BB962C8B-B14F-4D97-AF65-F5344CB8AC3E}">
        <p14:creationId xmlns:p14="http://schemas.microsoft.com/office/powerpoint/2010/main" val="326793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err="1"/>
              <a:t>NavMesh</a:t>
            </a:r>
            <a:r>
              <a:rPr lang="en-GB" dirty="0"/>
              <a:t> Agent</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03889C-98B4-FA5C-36A7-069B45FCBA2D}"/>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18DBEAEB-6438-2617-47C8-7100A85727A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4826C3F3-DE50-FFA6-5355-E6050EE8B953}"/>
              </a:ext>
            </a:extLst>
          </p:cNvPr>
          <p:cNvSpPr txBox="1">
            <a:spLocks noGrp="1"/>
          </p:cNvSpPr>
          <p:nvPr>
            <p:ph type="body" idx="1"/>
          </p:nvPr>
        </p:nvSpPr>
        <p:spPr>
          <a:xfrm>
            <a:off x="860025" y="2138075"/>
            <a:ext cx="7248805"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At this level we don’t have anything yet, so let’s actually just set up a few </a:t>
            </a:r>
            <a:r>
              <a:rPr lang="en-US" sz="3200" b="1" dirty="0"/>
              <a:t>temporary cubes </a:t>
            </a:r>
            <a:r>
              <a:rPr lang="en-US" sz="3200" dirty="0"/>
              <a:t>scattered around our scene, not only to help our player have a little bit of depth walking around, but to give ourselves a few obstacles for our soon to be </a:t>
            </a:r>
            <a:r>
              <a:rPr lang="en-US" sz="3200" dirty="0" err="1"/>
              <a:t>navmesh</a:t>
            </a:r>
            <a:r>
              <a:rPr lang="en-US" sz="3200" dirty="0"/>
              <a:t> agent.</a:t>
            </a:r>
          </a:p>
          <a:p>
            <a:pPr indent="-482600" algn="just">
              <a:buClr>
                <a:schemeClr val="lt1"/>
              </a:buClr>
              <a:buSzPts val="4000"/>
            </a:pPr>
            <a:r>
              <a:rPr lang="en-US" sz="3200" dirty="0"/>
              <a:t>Add some cubes in the scene and scatter them around in our scene with some different shapes. Also add some different colors to these cubes.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12CDCD47-0045-8193-0645-11C464FCF0E9}"/>
                  </a:ext>
                </a:extLst>
              </p14:cNvPr>
              <p14:cNvContentPartPr/>
              <p14:nvPr/>
            </p14:nvContentPartPr>
            <p14:xfrm>
              <a:off x="15262920" y="9178112"/>
              <a:ext cx="270360" cy="241920"/>
            </p14:xfrm>
          </p:contentPart>
        </mc:Choice>
        <mc:Fallback xmlns="">
          <p:pic>
            <p:nvPicPr>
              <p:cNvPr id="14" name="Ink 13">
                <a:extLst>
                  <a:ext uri="{FF2B5EF4-FFF2-40B4-BE49-F238E27FC236}">
                    <a16:creationId xmlns:a16="http://schemas.microsoft.com/office/drawing/2014/main" id="{12CDCD47-0045-8193-0645-11C464FCF0E9}"/>
                  </a:ext>
                </a:extLst>
              </p:cNvPr>
              <p:cNvPicPr/>
              <p:nvPr/>
            </p:nvPicPr>
            <p:blipFill>
              <a:blip r:embed="rId4"/>
              <a:stretch>
                <a:fillRect/>
              </a:stretch>
            </p:blipFill>
            <p:spPr>
              <a:xfrm>
                <a:off x="15256792" y="9172001"/>
                <a:ext cx="282616" cy="254142"/>
              </a:xfrm>
              <a:prstGeom prst="rect">
                <a:avLst/>
              </a:prstGeom>
            </p:spPr>
          </p:pic>
        </mc:Fallback>
      </mc:AlternateContent>
      <p:pic>
        <p:nvPicPr>
          <p:cNvPr id="3" name="Picture 2">
            <a:extLst>
              <a:ext uri="{FF2B5EF4-FFF2-40B4-BE49-F238E27FC236}">
                <a16:creationId xmlns:a16="http://schemas.microsoft.com/office/drawing/2014/main" id="{40FD50B8-7458-F937-F7C1-2056EC2CF3A5}"/>
              </a:ext>
            </a:extLst>
          </p:cNvPr>
          <p:cNvPicPr>
            <a:picLocks noChangeAspect="1"/>
          </p:cNvPicPr>
          <p:nvPr/>
        </p:nvPicPr>
        <p:blipFill>
          <a:blip r:embed="rId5"/>
          <a:stretch>
            <a:fillRect/>
          </a:stretch>
        </p:blipFill>
        <p:spPr>
          <a:xfrm>
            <a:off x="8224035" y="2832674"/>
            <a:ext cx="10063965" cy="5807801"/>
          </a:xfrm>
          <a:prstGeom prst="rect">
            <a:avLst/>
          </a:prstGeom>
        </p:spPr>
      </p:pic>
    </p:spTree>
    <p:extLst>
      <p:ext uri="{BB962C8B-B14F-4D97-AF65-F5344CB8AC3E}">
        <p14:creationId xmlns:p14="http://schemas.microsoft.com/office/powerpoint/2010/main" val="24097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893DF95-3EF1-400F-0325-E9375027EEB1}"/>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C57BF6F8-0CF7-53F8-2DC1-D869C922C72D}"/>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5669707F-6091-B57D-34DF-8E33BD4AEFD3}"/>
              </a:ext>
            </a:extLst>
          </p:cNvPr>
          <p:cNvSpPr txBox="1">
            <a:spLocks noGrp="1"/>
          </p:cNvSpPr>
          <p:nvPr>
            <p:ph type="body" idx="1"/>
          </p:nvPr>
        </p:nvSpPr>
        <p:spPr>
          <a:xfrm>
            <a:off x="860025" y="2138075"/>
            <a:ext cx="1017917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These obstacles will help us to visualize our position in the scene</a:t>
            </a:r>
          </a:p>
          <a:p>
            <a:pPr indent="-482600" algn="just">
              <a:buClr>
                <a:schemeClr val="lt1"/>
              </a:buClr>
              <a:buSzPts val="4000"/>
            </a:pPr>
            <a:r>
              <a:rPr lang="en-US" sz="3200" dirty="0"/>
              <a:t>It will also actually be beneficial for setting up a </a:t>
            </a:r>
            <a:r>
              <a:rPr lang="en-US" sz="3200" dirty="0" err="1"/>
              <a:t>navmesh</a:t>
            </a:r>
            <a:r>
              <a:rPr lang="en-US" sz="3200" dirty="0"/>
              <a:t> surface and having a little bit more clarity in what that looks like here in our hierarchy.</a:t>
            </a:r>
          </a:p>
          <a:p>
            <a:pPr indent="-482600" algn="just">
              <a:buClr>
                <a:schemeClr val="lt1"/>
              </a:buClr>
              <a:buSzPts val="4000"/>
            </a:pPr>
            <a:r>
              <a:rPr lang="en-US" sz="3200" dirty="0"/>
              <a:t>Create an </a:t>
            </a:r>
            <a:r>
              <a:rPr lang="en-US" sz="3200" b="1" dirty="0"/>
              <a:t>empty game object </a:t>
            </a:r>
            <a:r>
              <a:rPr lang="en-US" sz="3200" dirty="0"/>
              <a:t>in our Hierarchy called “</a:t>
            </a:r>
            <a:r>
              <a:rPr lang="en-US" sz="3200" b="1" dirty="0"/>
              <a:t>Nav Mesh Surface”</a:t>
            </a:r>
          </a:p>
          <a:p>
            <a:pPr lvl="1" indent="-482600" algn="just">
              <a:buClr>
                <a:schemeClr val="lt1"/>
              </a:buClr>
              <a:buSzPts val="4000"/>
            </a:pPr>
            <a:r>
              <a:rPr lang="en-US" sz="2600" dirty="0"/>
              <a:t>Add a component “</a:t>
            </a:r>
            <a:r>
              <a:rPr lang="en-US" sz="2600" b="1" dirty="0" err="1"/>
              <a:t>NavMeshSurface</a:t>
            </a:r>
            <a:r>
              <a:rPr lang="en-US" sz="2600" b="1" dirty="0"/>
              <a:t>”</a:t>
            </a:r>
          </a:p>
          <a:p>
            <a:pPr lvl="1" indent="-482600" algn="just">
              <a:buClr>
                <a:schemeClr val="lt1"/>
              </a:buClr>
              <a:buSzPts val="4000"/>
            </a:pPr>
            <a:r>
              <a:rPr lang="en-US" sz="2600" b="1" dirty="0"/>
              <a:t>This component is going to be able to tell </a:t>
            </a:r>
            <a:r>
              <a:rPr lang="en-US" sz="2600" b="1" dirty="0" err="1"/>
              <a:t>Navmesh</a:t>
            </a:r>
            <a:r>
              <a:rPr lang="en-US" sz="2600" b="1" dirty="0"/>
              <a:t> agents where they can actually walk.</a:t>
            </a:r>
          </a:p>
          <a:p>
            <a:pPr lvl="1" indent="-482600" algn="just">
              <a:buClr>
                <a:schemeClr val="lt1"/>
              </a:buClr>
              <a:buSzPts val="4000"/>
            </a:pPr>
            <a:r>
              <a:rPr lang="en-US" sz="2600" b="1" dirty="0" err="1"/>
              <a:t>Navmesh</a:t>
            </a:r>
            <a:r>
              <a:rPr lang="en-US" sz="2600" b="1" dirty="0"/>
              <a:t> surface, need to take in an agent type.</a:t>
            </a:r>
          </a:p>
          <a:p>
            <a:pPr lvl="1"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0EE9A4A5-B1E7-DB50-F1F8-D2C578DEEFE3}"/>
              </a:ext>
            </a:extLst>
          </p:cNvPr>
          <p:cNvPicPr>
            <a:picLocks noChangeAspect="1"/>
          </p:cNvPicPr>
          <p:nvPr/>
        </p:nvPicPr>
        <p:blipFill>
          <a:blip r:embed="rId3"/>
          <a:stretch>
            <a:fillRect/>
          </a:stretch>
        </p:blipFill>
        <p:spPr>
          <a:xfrm>
            <a:off x="11039195" y="48477"/>
            <a:ext cx="7248805" cy="10102345"/>
          </a:xfrm>
          <a:prstGeom prst="rect">
            <a:avLst/>
          </a:prstGeom>
        </p:spPr>
      </p:pic>
    </p:spTree>
    <p:extLst>
      <p:ext uri="{BB962C8B-B14F-4D97-AF65-F5344CB8AC3E}">
        <p14:creationId xmlns:p14="http://schemas.microsoft.com/office/powerpoint/2010/main" val="1141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EAA976-0DC7-356B-F075-7317310443BA}"/>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289B6381-FC19-FAAA-1D78-0446447D1571}"/>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1EA2C8C2-C4EF-1589-675C-B4FCC966EB1A}"/>
              </a:ext>
            </a:extLst>
          </p:cNvPr>
          <p:cNvSpPr txBox="1">
            <a:spLocks noGrp="1"/>
          </p:cNvSpPr>
          <p:nvPr>
            <p:ph type="body" idx="1"/>
          </p:nvPr>
        </p:nvSpPr>
        <p:spPr>
          <a:xfrm>
            <a:off x="860025" y="2138075"/>
            <a:ext cx="1017917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Click on the Agent Type </a:t>
            </a:r>
            <a:r>
              <a:rPr lang="en-US" sz="3200" dirty="0">
                <a:sym typeface="Wingdings" panose="05000000000000000000" pitchFamily="2" charset="2"/>
              </a:rPr>
              <a:t> Open Agent Settings</a:t>
            </a:r>
          </a:p>
          <a:p>
            <a:pPr indent="-482600" algn="just">
              <a:buClr>
                <a:schemeClr val="lt1"/>
              </a:buClr>
              <a:buSzPts val="4000"/>
            </a:pPr>
            <a:r>
              <a:rPr lang="en-US" sz="3200" dirty="0">
                <a:sym typeface="Wingdings" panose="05000000000000000000" pitchFamily="2" charset="2"/>
              </a:rPr>
              <a:t>And rename the Agent to Zombie as we’ll add zombies later into the scene.</a:t>
            </a:r>
            <a:endParaRPr lang="en-US" sz="2600" dirty="0"/>
          </a:p>
        </p:txBody>
      </p:sp>
      <p:pic>
        <p:nvPicPr>
          <p:cNvPr id="6" name="Picture 5">
            <a:extLst>
              <a:ext uri="{FF2B5EF4-FFF2-40B4-BE49-F238E27FC236}">
                <a16:creationId xmlns:a16="http://schemas.microsoft.com/office/drawing/2014/main" id="{47B13F62-A05D-FE4E-0E9E-F8D95FC81449}"/>
              </a:ext>
            </a:extLst>
          </p:cNvPr>
          <p:cNvPicPr>
            <a:picLocks noChangeAspect="1"/>
          </p:cNvPicPr>
          <p:nvPr/>
        </p:nvPicPr>
        <p:blipFill>
          <a:blip r:embed="rId3"/>
          <a:stretch>
            <a:fillRect/>
          </a:stretch>
        </p:blipFill>
        <p:spPr>
          <a:xfrm>
            <a:off x="0" y="4222340"/>
            <a:ext cx="7953555" cy="3028470"/>
          </a:xfrm>
          <a:prstGeom prst="rect">
            <a:avLst/>
          </a:prstGeom>
        </p:spPr>
      </p:pic>
      <p:pic>
        <p:nvPicPr>
          <p:cNvPr id="3" name="Picture 2">
            <a:extLst>
              <a:ext uri="{FF2B5EF4-FFF2-40B4-BE49-F238E27FC236}">
                <a16:creationId xmlns:a16="http://schemas.microsoft.com/office/drawing/2014/main" id="{B276EC32-D46C-7C8C-07D8-9FF63D53F4BD}"/>
              </a:ext>
            </a:extLst>
          </p:cNvPr>
          <p:cNvPicPr>
            <a:picLocks noChangeAspect="1"/>
          </p:cNvPicPr>
          <p:nvPr/>
        </p:nvPicPr>
        <p:blipFill>
          <a:blip r:embed="rId4"/>
          <a:srcRect/>
          <a:stretch/>
        </p:blipFill>
        <p:spPr>
          <a:xfrm>
            <a:off x="11162581" y="108419"/>
            <a:ext cx="7125419" cy="10075433"/>
          </a:xfrm>
          <a:prstGeom prst="rect">
            <a:avLst/>
          </a:prstGeom>
        </p:spPr>
      </p:pic>
    </p:spTree>
    <p:extLst>
      <p:ext uri="{BB962C8B-B14F-4D97-AF65-F5344CB8AC3E}">
        <p14:creationId xmlns:p14="http://schemas.microsoft.com/office/powerpoint/2010/main" val="274589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Zombie Runner Game Design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6F35A0C-C6B0-5ED7-49CB-00BE236FA904}"/>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252215BA-F5EC-8AB0-402D-E2CEE67FD61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9940A00B-21E6-E9DF-35E4-472FAB2541B1}"/>
              </a:ext>
            </a:extLst>
          </p:cNvPr>
          <p:cNvSpPr txBox="1">
            <a:spLocks noGrp="1"/>
          </p:cNvSpPr>
          <p:nvPr>
            <p:ph type="body" idx="1"/>
          </p:nvPr>
        </p:nvSpPr>
        <p:spPr>
          <a:xfrm>
            <a:off x="860025" y="2138075"/>
            <a:ext cx="1017917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Down below you can see the button </a:t>
            </a:r>
            <a:r>
              <a:rPr lang="en-US" sz="3200" b="1" dirty="0"/>
              <a:t>Bake</a:t>
            </a:r>
          </a:p>
          <a:p>
            <a:pPr indent="-482600" algn="just">
              <a:buClr>
                <a:schemeClr val="lt1"/>
              </a:buClr>
              <a:buSzPts val="4000"/>
            </a:pPr>
            <a:r>
              <a:rPr lang="en-US" sz="3200" dirty="0"/>
              <a:t>Click the Bake button and we now have our first </a:t>
            </a:r>
            <a:r>
              <a:rPr lang="en-US" sz="3200" dirty="0" err="1"/>
              <a:t>Navmesh</a:t>
            </a:r>
            <a:r>
              <a:rPr lang="en-US" sz="3200" dirty="0"/>
              <a:t> surface.</a:t>
            </a:r>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r>
              <a:rPr lang="en-US" sz="3200" dirty="0"/>
              <a:t>It created this </a:t>
            </a:r>
            <a:r>
              <a:rPr lang="en-US" sz="3200" dirty="0" err="1"/>
              <a:t>navmesh</a:t>
            </a:r>
            <a:r>
              <a:rPr lang="en-US" sz="3200" dirty="0"/>
              <a:t> surface based on this agent type agent settings.</a:t>
            </a:r>
          </a:p>
          <a:p>
            <a:pPr indent="-482600" algn="just">
              <a:buClr>
                <a:schemeClr val="lt1"/>
              </a:buClr>
              <a:buSzPts val="4000"/>
            </a:pPr>
            <a:r>
              <a:rPr lang="en-US" sz="3200" dirty="0"/>
              <a:t>If you zoom in a little bit around where this </a:t>
            </a:r>
            <a:r>
              <a:rPr lang="en-US" sz="3200" dirty="0" err="1"/>
              <a:t>navmesh</a:t>
            </a:r>
            <a:r>
              <a:rPr lang="en-US" sz="3200" dirty="0"/>
              <a:t> is and change the radius </a:t>
            </a:r>
            <a:r>
              <a:rPr lang="en-US" sz="3200" dirty="0" err="1"/>
              <a:t>e.g</a:t>
            </a:r>
            <a:r>
              <a:rPr lang="en-US" sz="3200" dirty="0"/>
              <a:t> 2 and bake it.</a:t>
            </a:r>
          </a:p>
          <a:p>
            <a:pPr lvl="1" indent="-482600" algn="just">
              <a:buClr>
                <a:schemeClr val="lt1"/>
              </a:buClr>
              <a:buSzPts val="4000"/>
            </a:pPr>
            <a:r>
              <a:rPr lang="en-US" sz="2600" dirty="0"/>
              <a:t>It’s going to actually shrink where this zombie could </a:t>
            </a:r>
            <a:r>
              <a:rPr lang="en-US" sz="2600" dirty="0" err="1"/>
              <a:t>nagivate</a:t>
            </a:r>
            <a:r>
              <a:rPr lang="en-US" sz="2600" dirty="0"/>
              <a:t> to.</a:t>
            </a:r>
          </a:p>
          <a:p>
            <a:pPr lvl="1" indent="-482600" algn="just">
              <a:buClr>
                <a:schemeClr val="lt1"/>
              </a:buClr>
              <a:buSzPts val="4000"/>
            </a:pPr>
            <a:r>
              <a:rPr lang="en-US" sz="2600" dirty="0"/>
              <a:t>Shrink our radius back to 0.5 and bake</a:t>
            </a:r>
          </a:p>
          <a:p>
            <a:pPr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B415193F-ADE0-01F1-4381-26B2AE8FE430}"/>
              </a:ext>
            </a:extLst>
          </p:cNvPr>
          <p:cNvPicPr>
            <a:picLocks noChangeAspect="1"/>
          </p:cNvPicPr>
          <p:nvPr/>
        </p:nvPicPr>
        <p:blipFill>
          <a:blip r:embed="rId3"/>
          <a:stretch>
            <a:fillRect/>
          </a:stretch>
        </p:blipFill>
        <p:spPr>
          <a:xfrm>
            <a:off x="11369615" y="0"/>
            <a:ext cx="6918385" cy="10238681"/>
          </a:xfrm>
          <a:prstGeom prst="rect">
            <a:avLst/>
          </a:prstGeom>
        </p:spPr>
      </p:pic>
      <p:pic>
        <p:nvPicPr>
          <p:cNvPr id="7" name="Picture 6">
            <a:extLst>
              <a:ext uri="{FF2B5EF4-FFF2-40B4-BE49-F238E27FC236}">
                <a16:creationId xmlns:a16="http://schemas.microsoft.com/office/drawing/2014/main" id="{11E0D425-CB69-090F-D2A7-04A9D2BA7EA4}"/>
              </a:ext>
            </a:extLst>
          </p:cNvPr>
          <p:cNvPicPr>
            <a:picLocks noChangeAspect="1"/>
          </p:cNvPicPr>
          <p:nvPr/>
        </p:nvPicPr>
        <p:blipFill>
          <a:blip r:embed="rId4"/>
          <a:stretch>
            <a:fillRect/>
          </a:stretch>
        </p:blipFill>
        <p:spPr>
          <a:xfrm>
            <a:off x="4819776" y="3616215"/>
            <a:ext cx="6549839" cy="2992155"/>
          </a:xfrm>
          <a:prstGeom prst="rect">
            <a:avLst/>
          </a:prstGeom>
        </p:spPr>
      </p:pic>
    </p:spTree>
    <p:extLst>
      <p:ext uri="{BB962C8B-B14F-4D97-AF65-F5344CB8AC3E}">
        <p14:creationId xmlns:p14="http://schemas.microsoft.com/office/powerpoint/2010/main" val="87207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7" end="7"/>
                                            </p:txEl>
                                          </p:spTgt>
                                        </p:tgtEl>
                                        <p:attrNameLst>
                                          <p:attrName>style.visibility</p:attrName>
                                        </p:attrNameLst>
                                      </p:cBhvr>
                                      <p:to>
                                        <p:strVal val="visible"/>
                                      </p:to>
                                    </p:set>
                                    <p:anim calcmode="lin" valueType="num">
                                      <p:cBhvr additive="base">
                                        <p:cTn id="17" dur="400"/>
                                        <p:tgtEl>
                                          <p:spTgt spid="175">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8" end="8"/>
                                            </p:txEl>
                                          </p:spTgt>
                                        </p:tgtEl>
                                        <p:attrNameLst>
                                          <p:attrName>style.visibility</p:attrName>
                                        </p:attrNameLst>
                                      </p:cBhvr>
                                      <p:to>
                                        <p:strVal val="visible"/>
                                      </p:to>
                                    </p:set>
                                    <p:anim calcmode="lin" valueType="num">
                                      <p:cBhvr additive="base">
                                        <p:cTn id="22" dur="400"/>
                                        <p:tgtEl>
                                          <p:spTgt spid="175">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9" end="9"/>
                                            </p:txEl>
                                          </p:spTgt>
                                        </p:tgtEl>
                                        <p:attrNameLst>
                                          <p:attrName>style.visibility</p:attrName>
                                        </p:attrNameLst>
                                      </p:cBhvr>
                                      <p:to>
                                        <p:strVal val="visible"/>
                                      </p:to>
                                    </p:set>
                                    <p:anim calcmode="lin" valueType="num">
                                      <p:cBhvr additive="base">
                                        <p:cTn id="27" dur="400"/>
                                        <p:tgtEl>
                                          <p:spTgt spid="175">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10" end="10"/>
                                            </p:txEl>
                                          </p:spTgt>
                                        </p:tgtEl>
                                        <p:attrNameLst>
                                          <p:attrName>style.visibility</p:attrName>
                                        </p:attrNameLst>
                                      </p:cBhvr>
                                      <p:to>
                                        <p:strVal val="visible"/>
                                      </p:to>
                                    </p:set>
                                    <p:anim calcmode="lin" valueType="num">
                                      <p:cBhvr additive="base">
                                        <p:cTn id="32" dur="400"/>
                                        <p:tgtEl>
                                          <p:spTgt spid="175">
                                            <p:txEl>
                                              <p:pRg st="10" end="1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BE6CC6D-CAB0-518A-4CDE-3AC278C5B851}"/>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5A4A87C9-7CB1-37AE-1E99-A9FB9DEA403E}"/>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F639062E-09D4-5F43-535E-313FF4426C64}"/>
              </a:ext>
            </a:extLst>
          </p:cNvPr>
          <p:cNvSpPr txBox="1">
            <a:spLocks noGrp="1"/>
          </p:cNvSpPr>
          <p:nvPr>
            <p:ph type="body" idx="1"/>
          </p:nvPr>
        </p:nvSpPr>
        <p:spPr>
          <a:xfrm>
            <a:off x="860024" y="2138075"/>
            <a:ext cx="17427975"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Lets create our first </a:t>
            </a:r>
            <a:r>
              <a:rPr lang="en-US" sz="3200" dirty="0" err="1"/>
              <a:t>enermy</a:t>
            </a:r>
            <a:r>
              <a:rPr lang="en-US" sz="3200" dirty="0"/>
              <a:t>.</a:t>
            </a:r>
          </a:p>
          <a:p>
            <a:pPr indent="-482600" algn="just">
              <a:buClr>
                <a:schemeClr val="lt1"/>
              </a:buClr>
              <a:buSzPts val="4000"/>
            </a:pPr>
            <a:r>
              <a:rPr lang="en-US" sz="3200" dirty="0"/>
              <a:t>Create a new 3d cube and give it a color.</a:t>
            </a:r>
          </a:p>
          <a:p>
            <a:pPr indent="-482600" algn="just">
              <a:buClr>
                <a:schemeClr val="lt1"/>
              </a:buClr>
              <a:buSzPts val="4000"/>
            </a:pPr>
            <a:r>
              <a:rPr lang="en-US" sz="3200" dirty="0"/>
              <a:t>Create an empty game object “Model” and drag the enemy under it</a:t>
            </a:r>
          </a:p>
          <a:p>
            <a:pPr indent="-482600" algn="just">
              <a:buClr>
                <a:schemeClr val="lt1"/>
              </a:buClr>
              <a:buSzPts val="4000"/>
            </a:pPr>
            <a:r>
              <a:rPr lang="en-US" sz="3200" dirty="0"/>
              <a:t>Create another </a:t>
            </a:r>
            <a:r>
              <a:rPr lang="en-US" sz="3200" dirty="0" err="1"/>
              <a:t>emptygame</a:t>
            </a:r>
            <a:r>
              <a:rPr lang="en-US" sz="3200" dirty="0"/>
              <a:t> object “Zombie” and drag Model under it</a:t>
            </a:r>
          </a:p>
          <a:p>
            <a:pPr indent="-482600" algn="just">
              <a:buClr>
                <a:schemeClr val="lt1"/>
              </a:buClr>
              <a:buSzPts val="4000"/>
            </a:pPr>
            <a:r>
              <a:rPr lang="en-US" sz="3200" dirty="0"/>
              <a:t>On this Zombie we want to attach our </a:t>
            </a:r>
            <a:r>
              <a:rPr lang="en-US" sz="3200" dirty="0" err="1"/>
              <a:t>Navmesh</a:t>
            </a:r>
            <a:r>
              <a:rPr lang="en-US" sz="3200" dirty="0"/>
              <a:t> agent.</a:t>
            </a:r>
          </a:p>
          <a:p>
            <a:pPr indent="-482600" algn="just">
              <a:buClr>
                <a:schemeClr val="lt1"/>
              </a:buClr>
              <a:buSzPts val="4000"/>
            </a:pPr>
            <a:endParaRPr lang="en-US" sz="2600" dirty="0"/>
          </a:p>
        </p:txBody>
      </p:sp>
      <p:pic>
        <p:nvPicPr>
          <p:cNvPr id="3" name="Picture 2">
            <a:extLst>
              <a:ext uri="{FF2B5EF4-FFF2-40B4-BE49-F238E27FC236}">
                <a16:creationId xmlns:a16="http://schemas.microsoft.com/office/drawing/2014/main" id="{7409D76F-DF56-2643-7AED-726D01C25119}"/>
              </a:ext>
            </a:extLst>
          </p:cNvPr>
          <p:cNvPicPr>
            <a:picLocks noChangeAspect="1"/>
          </p:cNvPicPr>
          <p:nvPr/>
        </p:nvPicPr>
        <p:blipFill>
          <a:blip r:embed="rId3"/>
          <a:stretch>
            <a:fillRect/>
          </a:stretch>
        </p:blipFill>
        <p:spPr>
          <a:xfrm>
            <a:off x="4855501" y="5143500"/>
            <a:ext cx="13432499" cy="5143500"/>
          </a:xfrm>
          <a:prstGeom prst="rect">
            <a:avLst/>
          </a:prstGeom>
        </p:spPr>
      </p:pic>
    </p:spTree>
    <p:extLst>
      <p:ext uri="{BB962C8B-B14F-4D97-AF65-F5344CB8AC3E}">
        <p14:creationId xmlns:p14="http://schemas.microsoft.com/office/powerpoint/2010/main" val="125167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31EB67A-2AF6-509E-0965-DB4B00891F93}"/>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0AEA7E5A-AE40-AE21-34A2-1D0286B6773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1E430E4E-AD15-7358-799B-9D8EB3C5A06D}"/>
              </a:ext>
            </a:extLst>
          </p:cNvPr>
          <p:cNvSpPr txBox="1">
            <a:spLocks noGrp="1"/>
          </p:cNvSpPr>
          <p:nvPr>
            <p:ph type="body" idx="1"/>
          </p:nvPr>
        </p:nvSpPr>
        <p:spPr>
          <a:xfrm>
            <a:off x="860025" y="2138075"/>
            <a:ext cx="605836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On this Zombie we want to attach our </a:t>
            </a:r>
            <a:r>
              <a:rPr lang="en-US" sz="3200" dirty="0" err="1"/>
              <a:t>Navmesh</a:t>
            </a:r>
            <a:r>
              <a:rPr lang="en-US" sz="3200" dirty="0"/>
              <a:t> agent.</a:t>
            </a:r>
          </a:p>
          <a:p>
            <a:pPr indent="-482600" algn="just">
              <a:buClr>
                <a:schemeClr val="lt1"/>
              </a:buClr>
              <a:buSzPts val="4000"/>
            </a:pPr>
            <a:endParaRPr lang="en-US" sz="3200" dirty="0"/>
          </a:p>
          <a:p>
            <a:pPr indent="-482600" algn="just">
              <a:buClr>
                <a:schemeClr val="lt1"/>
              </a:buClr>
              <a:buSzPts val="4000"/>
            </a:pPr>
            <a:r>
              <a:rPr lang="en-US" sz="3200" dirty="0"/>
              <a:t>We can see that our </a:t>
            </a:r>
            <a:r>
              <a:rPr lang="en-US" sz="3200" dirty="0" err="1"/>
              <a:t>Navmesh</a:t>
            </a:r>
            <a:r>
              <a:rPr lang="en-US" sz="3200" dirty="0"/>
              <a:t> agent isn’t properly set yet.</a:t>
            </a:r>
          </a:p>
          <a:p>
            <a:pPr indent="-482600" algn="just">
              <a:buClr>
                <a:schemeClr val="lt1"/>
              </a:buClr>
              <a:buSzPts val="4000"/>
            </a:pPr>
            <a:endParaRPr lang="en-US" sz="3200" dirty="0"/>
          </a:p>
          <a:p>
            <a:pPr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2639BDC1-DC88-4309-65D3-ABC496E27462}"/>
              </a:ext>
            </a:extLst>
          </p:cNvPr>
          <p:cNvPicPr>
            <a:picLocks noChangeAspect="1"/>
          </p:cNvPicPr>
          <p:nvPr/>
        </p:nvPicPr>
        <p:blipFill>
          <a:blip r:embed="rId3"/>
          <a:stretch>
            <a:fillRect/>
          </a:stretch>
        </p:blipFill>
        <p:spPr>
          <a:xfrm>
            <a:off x="11507638" y="-51755"/>
            <a:ext cx="6780361" cy="10338755"/>
          </a:xfrm>
          <a:prstGeom prst="rect">
            <a:avLst/>
          </a:prstGeom>
        </p:spPr>
      </p:pic>
      <p:pic>
        <p:nvPicPr>
          <p:cNvPr id="6" name="Picture 5">
            <a:extLst>
              <a:ext uri="{FF2B5EF4-FFF2-40B4-BE49-F238E27FC236}">
                <a16:creationId xmlns:a16="http://schemas.microsoft.com/office/drawing/2014/main" id="{48E48414-9FB4-0643-1F26-9D67BC978894}"/>
              </a:ext>
            </a:extLst>
          </p:cNvPr>
          <p:cNvPicPr>
            <a:picLocks noChangeAspect="1"/>
          </p:cNvPicPr>
          <p:nvPr/>
        </p:nvPicPr>
        <p:blipFill>
          <a:blip r:embed="rId4"/>
          <a:stretch>
            <a:fillRect/>
          </a:stretch>
        </p:blipFill>
        <p:spPr>
          <a:xfrm>
            <a:off x="7062028" y="3001985"/>
            <a:ext cx="4445609" cy="5296626"/>
          </a:xfrm>
          <a:prstGeom prst="rect">
            <a:avLst/>
          </a:prstGeom>
        </p:spPr>
      </p:pic>
    </p:spTree>
    <p:extLst>
      <p:ext uri="{BB962C8B-B14F-4D97-AF65-F5344CB8AC3E}">
        <p14:creationId xmlns:p14="http://schemas.microsoft.com/office/powerpoint/2010/main" val="17488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2" end="2"/>
                                            </p:txEl>
                                          </p:spTgt>
                                        </p:tgtEl>
                                        <p:attrNameLst>
                                          <p:attrName>style.visibility</p:attrName>
                                        </p:attrNameLst>
                                      </p:cBhvr>
                                      <p:to>
                                        <p:strVal val="visible"/>
                                      </p:to>
                                    </p:set>
                                    <p:anim calcmode="lin" valueType="num">
                                      <p:cBhvr additive="base">
                                        <p:cTn id="12"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5608440-CC18-E4D7-EB68-816ADAE809ED}"/>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7994669C-597A-22DD-6C66-E6FCCE00B0A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26C87805-67C7-BF85-B511-93A26EB2F6B7}"/>
              </a:ext>
            </a:extLst>
          </p:cNvPr>
          <p:cNvSpPr txBox="1">
            <a:spLocks noGrp="1"/>
          </p:cNvSpPr>
          <p:nvPr>
            <p:ph type="body" idx="1"/>
          </p:nvPr>
        </p:nvSpPr>
        <p:spPr>
          <a:xfrm>
            <a:off x="860024" y="2138075"/>
            <a:ext cx="10304709"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Our cube is actually 1,1,1</a:t>
            </a:r>
          </a:p>
          <a:p>
            <a:pPr indent="-482600" algn="just">
              <a:buClr>
                <a:schemeClr val="lt1"/>
              </a:buClr>
              <a:buSzPts val="4000"/>
            </a:pPr>
            <a:r>
              <a:rPr lang="en-US" sz="3200" dirty="0"/>
              <a:t>Let’s change our height on our obstacle avoidance to 1</a:t>
            </a:r>
          </a:p>
          <a:p>
            <a:pPr indent="-482600" algn="just">
              <a:buClr>
                <a:schemeClr val="lt1"/>
              </a:buClr>
              <a:buSzPts val="4000"/>
            </a:pPr>
            <a:r>
              <a:rPr lang="en-US" sz="3200" dirty="0"/>
              <a:t>Base offset = 0.5</a:t>
            </a:r>
          </a:p>
          <a:p>
            <a:pPr marL="0" indent="0" algn="just">
              <a:buClr>
                <a:schemeClr val="lt1"/>
              </a:buClr>
              <a:buSzPts val="4000"/>
              <a:buNone/>
            </a:pPr>
            <a:r>
              <a:rPr lang="en-US" sz="3200" dirty="0"/>
              <a:t>Now we have our </a:t>
            </a:r>
            <a:r>
              <a:rPr lang="en-US" sz="3200" dirty="0" err="1"/>
              <a:t>navmesh</a:t>
            </a:r>
            <a:r>
              <a:rPr lang="en-US" sz="3200" dirty="0"/>
              <a:t> agent directly lined up with this cube.</a:t>
            </a:r>
          </a:p>
          <a:p>
            <a:pPr marL="0" indent="0" algn="just">
              <a:buClr>
                <a:schemeClr val="lt1"/>
              </a:buClr>
              <a:buSzPts val="4000"/>
              <a:buNone/>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F34D0F4D-6886-AD8F-366C-473D0F0AC40E}"/>
              </a:ext>
            </a:extLst>
          </p:cNvPr>
          <p:cNvPicPr>
            <a:picLocks noChangeAspect="1"/>
          </p:cNvPicPr>
          <p:nvPr/>
        </p:nvPicPr>
        <p:blipFill>
          <a:blip r:embed="rId3"/>
          <a:srcRect/>
          <a:stretch/>
        </p:blipFill>
        <p:spPr>
          <a:xfrm>
            <a:off x="11507638" y="133930"/>
            <a:ext cx="6780361" cy="9967384"/>
          </a:xfrm>
          <a:prstGeom prst="rect">
            <a:avLst/>
          </a:prstGeom>
        </p:spPr>
      </p:pic>
      <p:pic>
        <p:nvPicPr>
          <p:cNvPr id="3" name="Picture 2">
            <a:extLst>
              <a:ext uri="{FF2B5EF4-FFF2-40B4-BE49-F238E27FC236}">
                <a16:creationId xmlns:a16="http://schemas.microsoft.com/office/drawing/2014/main" id="{902475EF-4701-7A93-579A-70AAF4560D59}"/>
              </a:ext>
            </a:extLst>
          </p:cNvPr>
          <p:cNvPicPr>
            <a:picLocks noChangeAspect="1"/>
          </p:cNvPicPr>
          <p:nvPr/>
        </p:nvPicPr>
        <p:blipFill>
          <a:blip r:embed="rId4"/>
          <a:stretch>
            <a:fillRect/>
          </a:stretch>
        </p:blipFill>
        <p:spPr>
          <a:xfrm>
            <a:off x="6521570" y="5846890"/>
            <a:ext cx="4643164" cy="4440110"/>
          </a:xfrm>
          <a:prstGeom prst="rect">
            <a:avLst/>
          </a:prstGeom>
        </p:spPr>
      </p:pic>
      <p:grpSp>
        <p:nvGrpSpPr>
          <p:cNvPr id="11" name="Group 10">
            <a:extLst>
              <a:ext uri="{FF2B5EF4-FFF2-40B4-BE49-F238E27FC236}">
                <a16:creationId xmlns:a16="http://schemas.microsoft.com/office/drawing/2014/main" id="{CBAEB6DA-8485-5255-4AD2-EEA56F21EDBC}"/>
              </a:ext>
            </a:extLst>
          </p:cNvPr>
          <p:cNvGrpSpPr/>
          <p:nvPr/>
        </p:nvGrpSpPr>
        <p:grpSpPr>
          <a:xfrm>
            <a:off x="4916880" y="3432512"/>
            <a:ext cx="9678960" cy="5001480"/>
            <a:chOff x="4916880" y="3432512"/>
            <a:chExt cx="9678960" cy="500148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F7B67DC-ACB7-81E0-C24E-7B43E175C39A}"/>
                    </a:ext>
                  </a:extLst>
                </p14:cNvPr>
                <p14:cNvContentPartPr/>
                <p14:nvPr/>
              </p14:nvContentPartPr>
              <p14:xfrm>
                <a:off x="4916880" y="3980432"/>
                <a:ext cx="7419240" cy="384840"/>
              </p14:xfrm>
            </p:contentPart>
          </mc:Choice>
          <mc:Fallback xmlns="">
            <p:pic>
              <p:nvPicPr>
                <p:cNvPr id="5" name="Ink 4">
                  <a:extLst>
                    <a:ext uri="{FF2B5EF4-FFF2-40B4-BE49-F238E27FC236}">
                      <a16:creationId xmlns:a16="http://schemas.microsoft.com/office/drawing/2014/main" id="{9F7B67DC-ACB7-81E0-C24E-7B43E175C39A}"/>
                    </a:ext>
                  </a:extLst>
                </p:cNvPr>
                <p:cNvPicPr/>
                <p:nvPr/>
              </p:nvPicPr>
              <p:blipFill>
                <a:blip r:embed="rId6"/>
                <a:stretch>
                  <a:fillRect/>
                </a:stretch>
              </p:blipFill>
              <p:spPr>
                <a:xfrm>
                  <a:off x="4910760" y="3974312"/>
                  <a:ext cx="74314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AD843C6-5BA3-ED0C-5055-FB70D4F6A324}"/>
                    </a:ext>
                  </a:extLst>
                </p14:cNvPr>
                <p14:cNvContentPartPr/>
                <p14:nvPr/>
              </p14:nvContentPartPr>
              <p14:xfrm>
                <a:off x="12163680" y="4157552"/>
                <a:ext cx="326880" cy="289080"/>
              </p14:xfrm>
            </p:contentPart>
          </mc:Choice>
          <mc:Fallback xmlns="">
            <p:pic>
              <p:nvPicPr>
                <p:cNvPr id="7" name="Ink 6">
                  <a:extLst>
                    <a:ext uri="{FF2B5EF4-FFF2-40B4-BE49-F238E27FC236}">
                      <a16:creationId xmlns:a16="http://schemas.microsoft.com/office/drawing/2014/main" id="{4AD843C6-5BA3-ED0C-5055-FB70D4F6A324}"/>
                    </a:ext>
                  </a:extLst>
                </p:cNvPr>
                <p:cNvPicPr/>
                <p:nvPr/>
              </p:nvPicPr>
              <p:blipFill>
                <a:blip r:embed="rId8"/>
                <a:stretch>
                  <a:fillRect/>
                </a:stretch>
              </p:blipFill>
              <p:spPr>
                <a:xfrm>
                  <a:off x="12157560" y="4151432"/>
                  <a:ext cx="3391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8F8CE044-5D68-BF27-9F1F-44C6084CA412}"/>
                    </a:ext>
                  </a:extLst>
                </p14:cNvPr>
                <p14:cNvContentPartPr/>
                <p14:nvPr/>
              </p14:nvContentPartPr>
              <p14:xfrm>
                <a:off x="10748520" y="3432512"/>
                <a:ext cx="3468960" cy="4740480"/>
              </p14:xfrm>
            </p:contentPart>
          </mc:Choice>
          <mc:Fallback xmlns="">
            <p:pic>
              <p:nvPicPr>
                <p:cNvPr id="9" name="Ink 8">
                  <a:extLst>
                    <a:ext uri="{FF2B5EF4-FFF2-40B4-BE49-F238E27FC236}">
                      <a16:creationId xmlns:a16="http://schemas.microsoft.com/office/drawing/2014/main" id="{8F8CE044-5D68-BF27-9F1F-44C6084CA412}"/>
                    </a:ext>
                  </a:extLst>
                </p:cNvPr>
                <p:cNvPicPr/>
                <p:nvPr/>
              </p:nvPicPr>
              <p:blipFill>
                <a:blip r:embed="rId10"/>
                <a:stretch>
                  <a:fillRect/>
                </a:stretch>
              </p:blipFill>
              <p:spPr>
                <a:xfrm>
                  <a:off x="10742400" y="3426392"/>
                  <a:ext cx="3481200" cy="475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F2EC86B-5EE6-5BDF-863B-DAC5B2441695}"/>
                    </a:ext>
                  </a:extLst>
                </p14:cNvPr>
                <p14:cNvContentPartPr/>
                <p14:nvPr/>
              </p14:nvContentPartPr>
              <p14:xfrm>
                <a:off x="13788360" y="7987592"/>
                <a:ext cx="807480" cy="446400"/>
              </p14:xfrm>
            </p:contentPart>
          </mc:Choice>
          <mc:Fallback xmlns="">
            <p:pic>
              <p:nvPicPr>
                <p:cNvPr id="10" name="Ink 9">
                  <a:extLst>
                    <a:ext uri="{FF2B5EF4-FFF2-40B4-BE49-F238E27FC236}">
                      <a16:creationId xmlns:a16="http://schemas.microsoft.com/office/drawing/2014/main" id="{DF2EC86B-5EE6-5BDF-863B-DAC5B2441695}"/>
                    </a:ext>
                  </a:extLst>
                </p:cNvPr>
                <p:cNvPicPr/>
                <p:nvPr/>
              </p:nvPicPr>
              <p:blipFill>
                <a:blip r:embed="rId12"/>
                <a:stretch>
                  <a:fillRect/>
                </a:stretch>
              </p:blipFill>
              <p:spPr>
                <a:xfrm>
                  <a:off x="13782240" y="7981472"/>
                  <a:ext cx="819720" cy="45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6D8E335-42CA-5914-CC4D-76035604DD96}"/>
                  </a:ext>
                </a:extLst>
              </p14:cNvPr>
              <p14:cNvContentPartPr/>
              <p14:nvPr/>
            </p14:nvContentPartPr>
            <p14:xfrm>
              <a:off x="20271600" y="6883472"/>
              <a:ext cx="360" cy="360"/>
            </p14:xfrm>
          </p:contentPart>
        </mc:Choice>
        <mc:Fallback xmlns="">
          <p:pic>
            <p:nvPicPr>
              <p:cNvPr id="12" name="Ink 11">
                <a:extLst>
                  <a:ext uri="{FF2B5EF4-FFF2-40B4-BE49-F238E27FC236}">
                    <a16:creationId xmlns:a16="http://schemas.microsoft.com/office/drawing/2014/main" id="{96D8E335-42CA-5914-CC4D-76035604DD96}"/>
                  </a:ext>
                </a:extLst>
              </p:cNvPr>
              <p:cNvPicPr/>
              <p:nvPr/>
            </p:nvPicPr>
            <p:blipFill>
              <a:blip r:embed="rId14"/>
              <a:stretch>
                <a:fillRect/>
              </a:stretch>
            </p:blipFill>
            <p:spPr>
              <a:xfrm>
                <a:off x="20265480" y="6877352"/>
                <a:ext cx="12600" cy="12600"/>
              </a:xfrm>
              <a:prstGeom prst="rect">
                <a:avLst/>
              </a:prstGeom>
            </p:spPr>
          </p:pic>
        </mc:Fallback>
      </mc:AlternateContent>
    </p:spTree>
    <p:extLst>
      <p:ext uri="{BB962C8B-B14F-4D97-AF65-F5344CB8AC3E}">
        <p14:creationId xmlns:p14="http://schemas.microsoft.com/office/powerpoint/2010/main" val="147664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41CB-89E2-CE51-2289-062891754607}"/>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D4D9450A-D115-CA3E-06F9-669ED937057B}"/>
              </a:ext>
            </a:extLst>
          </p:cNvPr>
          <p:cNvSpPr>
            <a:spLocks noGrp="1"/>
          </p:cNvSpPr>
          <p:nvPr>
            <p:ph type="body" idx="1"/>
          </p:nvPr>
        </p:nvSpPr>
        <p:spPr/>
        <p:txBody>
          <a:bodyPr/>
          <a:lstStyle/>
          <a:p>
            <a:pPr indent="-482600" algn="just">
              <a:buClr>
                <a:schemeClr val="lt1"/>
              </a:buClr>
              <a:buSzPts val="4000"/>
            </a:pPr>
            <a:r>
              <a:rPr lang="en-US" sz="4000" dirty="0"/>
              <a:t>Click on the cube and delete the box collider component entirely.</a:t>
            </a:r>
          </a:p>
          <a:p>
            <a:pPr indent="-482600" algn="just">
              <a:buClr>
                <a:schemeClr val="lt1"/>
              </a:buClr>
              <a:buSzPts val="4000"/>
            </a:pPr>
            <a:r>
              <a:rPr lang="en-US" sz="4000" dirty="0"/>
              <a:t>The </a:t>
            </a:r>
            <a:r>
              <a:rPr lang="en-US" sz="4000" dirty="0" err="1"/>
              <a:t>navmesh</a:t>
            </a:r>
            <a:r>
              <a:rPr lang="en-US" sz="4000" dirty="0"/>
              <a:t> agent will actually handle things like collision for us.</a:t>
            </a:r>
          </a:p>
          <a:p>
            <a:r>
              <a:rPr lang="en-US" sz="4000" dirty="0"/>
              <a:t>Now we need to tell our </a:t>
            </a:r>
            <a:r>
              <a:rPr lang="en-US" sz="4000" dirty="0" err="1"/>
              <a:t>navmesh</a:t>
            </a:r>
            <a:r>
              <a:rPr lang="en-US" sz="4000" dirty="0"/>
              <a:t> agent where to go.</a:t>
            </a:r>
          </a:p>
          <a:p>
            <a:r>
              <a:rPr lang="en-US" sz="4000" dirty="0"/>
              <a:t>Create a new script “Zombie” and attach it to our Zombie game object.</a:t>
            </a:r>
          </a:p>
          <a:p>
            <a:endParaRPr lang="en-US" sz="4000" dirty="0"/>
          </a:p>
        </p:txBody>
      </p:sp>
    </p:spTree>
    <p:extLst>
      <p:ext uri="{BB962C8B-B14F-4D97-AF65-F5344CB8AC3E}">
        <p14:creationId xmlns:p14="http://schemas.microsoft.com/office/powerpoint/2010/main" val="36660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453A-63D7-4AE3-1932-3529A6D35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C8F69-AE48-09D8-CBD1-EDA074672F26}"/>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3A23B2CC-AE45-FBE8-1130-71FE3FF9EE88}"/>
              </a:ext>
            </a:extLst>
          </p:cNvPr>
          <p:cNvSpPr>
            <a:spLocks noGrp="1"/>
          </p:cNvSpPr>
          <p:nvPr>
            <p:ph type="body" idx="1"/>
          </p:nvPr>
        </p:nvSpPr>
        <p:spPr>
          <a:xfrm>
            <a:off x="860028" y="2138064"/>
            <a:ext cx="7990674" cy="7197000"/>
          </a:xfrm>
        </p:spPr>
        <p:txBody>
          <a:bodyPr/>
          <a:lstStyle/>
          <a:p>
            <a:pPr algn="just"/>
            <a:r>
              <a:rPr lang="en-US" sz="3200" dirty="0"/>
              <a:t>Grab a </a:t>
            </a:r>
            <a:r>
              <a:rPr lang="en-US" sz="3200" dirty="0" err="1"/>
              <a:t>navmesh</a:t>
            </a:r>
            <a:r>
              <a:rPr lang="en-US" sz="3200" dirty="0"/>
              <a:t> agent component</a:t>
            </a:r>
          </a:p>
          <a:p>
            <a:pPr algn="just"/>
            <a:r>
              <a:rPr lang="en-US" sz="3200" dirty="0"/>
              <a:t>And assign it in the Awake method</a:t>
            </a:r>
          </a:p>
          <a:p>
            <a:pPr algn="just"/>
            <a:endParaRPr lang="en-US" sz="3200" dirty="0"/>
          </a:p>
          <a:p>
            <a:pPr algn="just"/>
            <a:r>
              <a:rPr lang="en-US" sz="3200" dirty="0"/>
              <a:t>Also create a serialized field as a transform for a target that we can actually assign in our Inspector, and we can just call that “target”. </a:t>
            </a:r>
            <a:r>
              <a:rPr lang="en-US" sz="3200" dirty="0" err="1"/>
              <a:t>i.e</a:t>
            </a:r>
            <a:r>
              <a:rPr lang="en-US" sz="3200" dirty="0"/>
              <a:t> player.</a:t>
            </a:r>
          </a:p>
        </p:txBody>
      </p:sp>
      <p:pic>
        <p:nvPicPr>
          <p:cNvPr id="5" name="Picture 4">
            <a:extLst>
              <a:ext uri="{FF2B5EF4-FFF2-40B4-BE49-F238E27FC236}">
                <a16:creationId xmlns:a16="http://schemas.microsoft.com/office/drawing/2014/main" id="{C31E6E28-1029-013B-C824-2C74F23D8E56}"/>
              </a:ext>
            </a:extLst>
          </p:cNvPr>
          <p:cNvPicPr>
            <a:picLocks noChangeAspect="1"/>
          </p:cNvPicPr>
          <p:nvPr/>
        </p:nvPicPr>
        <p:blipFill>
          <a:blip r:embed="rId3"/>
          <a:stretch>
            <a:fillRect/>
          </a:stretch>
        </p:blipFill>
        <p:spPr>
          <a:xfrm>
            <a:off x="2271871" y="7754093"/>
            <a:ext cx="12197638" cy="2532907"/>
          </a:xfrm>
          <a:prstGeom prst="rect">
            <a:avLst/>
          </a:prstGeom>
        </p:spPr>
      </p:pic>
      <p:pic>
        <p:nvPicPr>
          <p:cNvPr id="7" name="Picture 6">
            <a:extLst>
              <a:ext uri="{FF2B5EF4-FFF2-40B4-BE49-F238E27FC236}">
                <a16:creationId xmlns:a16="http://schemas.microsoft.com/office/drawing/2014/main" id="{72E78164-792F-6BBA-EACF-A9161279BDB5}"/>
              </a:ext>
            </a:extLst>
          </p:cNvPr>
          <p:cNvPicPr>
            <a:picLocks noChangeAspect="1"/>
          </p:cNvPicPr>
          <p:nvPr/>
        </p:nvPicPr>
        <p:blipFill>
          <a:blip r:embed="rId4"/>
          <a:stretch>
            <a:fillRect/>
          </a:stretch>
        </p:blipFill>
        <p:spPr>
          <a:xfrm>
            <a:off x="9012181" y="0"/>
            <a:ext cx="9275819" cy="7504981"/>
          </a:xfrm>
          <a:prstGeom prst="rect">
            <a:avLst/>
          </a:prstGeom>
        </p:spPr>
      </p:pic>
    </p:spTree>
    <p:extLst>
      <p:ext uri="{BB962C8B-B14F-4D97-AF65-F5344CB8AC3E}">
        <p14:creationId xmlns:p14="http://schemas.microsoft.com/office/powerpoint/2010/main" val="1437022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053C-F60E-A1C5-8B13-507EC5C6A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88A42-BE36-78E2-96A3-AE24163DAB0F}"/>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9975F882-F5BE-C87A-DDED-1B883D783C43}"/>
              </a:ext>
            </a:extLst>
          </p:cNvPr>
          <p:cNvSpPr>
            <a:spLocks noGrp="1"/>
          </p:cNvSpPr>
          <p:nvPr>
            <p:ph type="body" idx="1"/>
          </p:nvPr>
        </p:nvSpPr>
        <p:spPr>
          <a:xfrm>
            <a:off x="860028" y="2138064"/>
            <a:ext cx="7145285" cy="7197000"/>
          </a:xfrm>
        </p:spPr>
        <p:txBody>
          <a:bodyPr/>
          <a:lstStyle/>
          <a:p>
            <a:pPr algn="just"/>
            <a:r>
              <a:rPr lang="en-US" sz="3200" dirty="0"/>
              <a:t>All we want to do now is actually set the destination for our agents to move, using the built in </a:t>
            </a:r>
            <a:r>
              <a:rPr lang="en-US" sz="3200" dirty="0" err="1"/>
              <a:t>Navmesh</a:t>
            </a:r>
            <a:r>
              <a:rPr lang="en-US" sz="3200" dirty="0"/>
              <a:t> unity method called </a:t>
            </a:r>
            <a:r>
              <a:rPr lang="en-US" sz="3200" b="1" dirty="0" err="1"/>
              <a:t>SetDestination</a:t>
            </a:r>
            <a:r>
              <a:rPr lang="en-US" sz="3200" b="1" dirty="0"/>
              <a:t>.</a:t>
            </a:r>
            <a:endParaRPr lang="en-US" sz="3200" dirty="0"/>
          </a:p>
          <a:p>
            <a:pPr algn="just"/>
            <a:r>
              <a:rPr lang="en-US" sz="3200" dirty="0"/>
              <a:t>All it takes in a vector3 for where we actually want to move our agent.</a:t>
            </a:r>
          </a:p>
        </p:txBody>
      </p:sp>
      <p:pic>
        <p:nvPicPr>
          <p:cNvPr id="6" name="Picture 5">
            <a:extLst>
              <a:ext uri="{FF2B5EF4-FFF2-40B4-BE49-F238E27FC236}">
                <a16:creationId xmlns:a16="http://schemas.microsoft.com/office/drawing/2014/main" id="{8CD7B3AA-9CBA-5791-70B5-D59B16A0F14F}"/>
              </a:ext>
            </a:extLst>
          </p:cNvPr>
          <p:cNvPicPr>
            <a:picLocks noChangeAspect="1"/>
          </p:cNvPicPr>
          <p:nvPr/>
        </p:nvPicPr>
        <p:blipFill>
          <a:blip r:embed="rId3"/>
          <a:stretch>
            <a:fillRect/>
          </a:stretch>
        </p:blipFill>
        <p:spPr>
          <a:xfrm>
            <a:off x="8201634" y="0"/>
            <a:ext cx="10086366" cy="10287000"/>
          </a:xfrm>
          <a:prstGeom prst="rect">
            <a:avLst/>
          </a:prstGeom>
        </p:spPr>
      </p:pic>
    </p:spTree>
    <p:extLst>
      <p:ext uri="{BB962C8B-B14F-4D97-AF65-F5344CB8AC3E}">
        <p14:creationId xmlns:p14="http://schemas.microsoft.com/office/powerpoint/2010/main" val="351465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3552-75F8-B9CC-627F-0721CFB58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D50CF-62D4-A421-118A-78C22A6A0BF5}"/>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0D74F894-E90E-B5AF-064A-D1B846CC04ED}"/>
              </a:ext>
            </a:extLst>
          </p:cNvPr>
          <p:cNvSpPr>
            <a:spLocks noGrp="1"/>
          </p:cNvSpPr>
          <p:nvPr>
            <p:ph type="body" idx="1"/>
          </p:nvPr>
        </p:nvSpPr>
        <p:spPr>
          <a:xfrm>
            <a:off x="860028" y="2138064"/>
            <a:ext cx="16220274" cy="7197000"/>
          </a:xfrm>
        </p:spPr>
        <p:txBody>
          <a:bodyPr/>
          <a:lstStyle/>
          <a:p>
            <a:pPr algn="just"/>
            <a:r>
              <a:rPr lang="en-US" sz="3200" dirty="0"/>
              <a:t>Head back to unity and give this a try</a:t>
            </a:r>
          </a:p>
          <a:p>
            <a:pPr algn="just"/>
            <a:r>
              <a:rPr lang="en-US" sz="3200" dirty="0"/>
              <a:t>Create a 3d object cylinder as a target.</a:t>
            </a:r>
          </a:p>
          <a:p>
            <a:pPr algn="just"/>
            <a:r>
              <a:rPr lang="en-US" sz="3200" dirty="0"/>
              <a:t>Snap it down back behind the obstacle</a:t>
            </a:r>
          </a:p>
          <a:p>
            <a:pPr algn="just"/>
            <a:r>
              <a:rPr lang="en-US" sz="3200" dirty="0"/>
              <a:t>Click Zombie and assign the target to this cylinder we just dropped.</a:t>
            </a:r>
          </a:p>
        </p:txBody>
      </p:sp>
      <p:pic>
        <p:nvPicPr>
          <p:cNvPr id="5" name="Picture 4">
            <a:extLst>
              <a:ext uri="{FF2B5EF4-FFF2-40B4-BE49-F238E27FC236}">
                <a16:creationId xmlns:a16="http://schemas.microsoft.com/office/drawing/2014/main" id="{6B8258B2-7FF5-B0E6-7773-AC9DD369DDEE}"/>
              </a:ext>
            </a:extLst>
          </p:cNvPr>
          <p:cNvPicPr>
            <a:picLocks noChangeAspect="1"/>
          </p:cNvPicPr>
          <p:nvPr/>
        </p:nvPicPr>
        <p:blipFill>
          <a:blip r:embed="rId3"/>
          <a:stretch>
            <a:fillRect/>
          </a:stretch>
        </p:blipFill>
        <p:spPr>
          <a:xfrm>
            <a:off x="110615" y="4977595"/>
            <a:ext cx="18056615" cy="5229243"/>
          </a:xfrm>
          <a:prstGeom prst="rect">
            <a:avLst/>
          </a:prstGeom>
        </p:spPr>
      </p:pic>
      <p:grpSp>
        <p:nvGrpSpPr>
          <p:cNvPr id="9" name="Group 8">
            <a:extLst>
              <a:ext uri="{FF2B5EF4-FFF2-40B4-BE49-F238E27FC236}">
                <a16:creationId xmlns:a16="http://schemas.microsoft.com/office/drawing/2014/main" id="{C23D448A-C8BF-CF5D-0627-8D0B1E863401}"/>
              </a:ext>
            </a:extLst>
          </p:cNvPr>
          <p:cNvGrpSpPr/>
          <p:nvPr/>
        </p:nvGrpSpPr>
        <p:grpSpPr>
          <a:xfrm>
            <a:off x="1086480" y="7763672"/>
            <a:ext cx="14307120" cy="1277640"/>
            <a:chOff x="1086480" y="7763672"/>
            <a:chExt cx="14307120" cy="127764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6879B963-9709-7B4B-652C-90EC3B22072A}"/>
                    </a:ext>
                  </a:extLst>
                </p14:cNvPr>
                <p14:cNvContentPartPr/>
                <p14:nvPr/>
              </p14:nvContentPartPr>
              <p14:xfrm>
                <a:off x="1086480" y="7929632"/>
                <a:ext cx="14094360" cy="1111680"/>
              </p14:xfrm>
            </p:contentPart>
          </mc:Choice>
          <mc:Fallback xmlns="">
            <p:pic>
              <p:nvPicPr>
                <p:cNvPr id="7" name="Ink 6">
                  <a:extLst>
                    <a:ext uri="{FF2B5EF4-FFF2-40B4-BE49-F238E27FC236}">
                      <a16:creationId xmlns:a16="http://schemas.microsoft.com/office/drawing/2014/main" id="{6879B963-9709-7B4B-652C-90EC3B22072A}"/>
                    </a:ext>
                  </a:extLst>
                </p:cNvPr>
                <p:cNvPicPr/>
                <p:nvPr/>
              </p:nvPicPr>
              <p:blipFill>
                <a:blip r:embed="rId5"/>
                <a:stretch>
                  <a:fillRect/>
                </a:stretch>
              </p:blipFill>
              <p:spPr>
                <a:xfrm>
                  <a:off x="1080360" y="7923512"/>
                  <a:ext cx="14106600" cy="112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B7424CF-88AA-D1CD-B2A4-203090341A76}"/>
                    </a:ext>
                  </a:extLst>
                </p14:cNvPr>
                <p14:cNvContentPartPr/>
                <p14:nvPr/>
              </p14:nvContentPartPr>
              <p14:xfrm>
                <a:off x="15026760" y="7763672"/>
                <a:ext cx="366840" cy="325080"/>
              </p14:xfrm>
            </p:contentPart>
          </mc:Choice>
          <mc:Fallback xmlns="">
            <p:pic>
              <p:nvPicPr>
                <p:cNvPr id="8" name="Ink 7">
                  <a:extLst>
                    <a:ext uri="{FF2B5EF4-FFF2-40B4-BE49-F238E27FC236}">
                      <a16:creationId xmlns:a16="http://schemas.microsoft.com/office/drawing/2014/main" id="{DB7424CF-88AA-D1CD-B2A4-203090341A76}"/>
                    </a:ext>
                  </a:extLst>
                </p:cNvPr>
                <p:cNvPicPr/>
                <p:nvPr/>
              </p:nvPicPr>
              <p:blipFill>
                <a:blip r:embed="rId7"/>
                <a:stretch>
                  <a:fillRect/>
                </a:stretch>
              </p:blipFill>
              <p:spPr>
                <a:xfrm>
                  <a:off x="15020640" y="7757552"/>
                  <a:ext cx="379080" cy="33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5BE9A9D-C15C-A6E1-BA54-FF3349F68184}"/>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25BE9A9D-C15C-A6E1-BA54-FF3349F68184}"/>
                  </a:ext>
                </a:extLst>
              </p:cNvPr>
              <p:cNvPicPr/>
              <p:nvPr/>
            </p:nvPicPr>
            <p:blipFill>
              <a:blip r:embed="rId9"/>
              <a:stretch>
                <a:fillRect/>
              </a:stretch>
            </p:blipFill>
            <p:spPr>
              <a:xfrm>
                <a:off x="-2990520" y="4755872"/>
                <a:ext cx="12600" cy="12600"/>
              </a:xfrm>
              <a:prstGeom prst="rect">
                <a:avLst/>
              </a:prstGeom>
            </p:spPr>
          </p:pic>
        </mc:Fallback>
      </mc:AlternateContent>
    </p:spTree>
    <p:extLst>
      <p:ext uri="{BB962C8B-B14F-4D97-AF65-F5344CB8AC3E}">
        <p14:creationId xmlns:p14="http://schemas.microsoft.com/office/powerpoint/2010/main" val="1030171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ABF2F686-1C73-8338-5403-5C0F443FD58C}"/>
            </a:ext>
          </a:extLst>
        </p:cNvPr>
        <p:cNvGrpSpPr/>
        <p:nvPr/>
      </p:nvGrpSpPr>
      <p:grpSpPr>
        <a:xfrm>
          <a:off x="0" y="0"/>
          <a:ext cx="0" cy="0"/>
          <a:chOff x="0" y="0"/>
          <a:chExt cx="0" cy="0"/>
        </a:xfrm>
      </p:grpSpPr>
      <p:sp>
        <p:nvSpPr>
          <p:cNvPr id="205" name="Google Shape;205;p34">
            <a:extLst>
              <a:ext uri="{FF2B5EF4-FFF2-40B4-BE49-F238E27FC236}">
                <a16:creationId xmlns:a16="http://schemas.microsoft.com/office/drawing/2014/main" id="{EA0B0647-F023-FACD-6869-C25C8E24BB5C}"/>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Challenge – Chase the Player</a:t>
            </a:r>
            <a:endParaRPr dirty="0"/>
          </a:p>
        </p:txBody>
      </p:sp>
      <p:sp>
        <p:nvSpPr>
          <p:cNvPr id="206" name="Google Shape;206;p34">
            <a:extLst>
              <a:ext uri="{FF2B5EF4-FFF2-40B4-BE49-F238E27FC236}">
                <a16:creationId xmlns:a16="http://schemas.microsoft.com/office/drawing/2014/main" id="{5395984B-48DE-2DAE-5B61-A05972993E12}"/>
              </a:ext>
            </a:extLst>
          </p:cNvPr>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US" dirty="0"/>
              <a:t>Instead of our robot moving towards our target </a:t>
            </a:r>
            <a:r>
              <a:rPr lang="en-GB" dirty="0">
                <a:solidFill>
                  <a:srgbClr val="FFFF00"/>
                </a:solidFill>
                <a:latin typeface="Consolas"/>
                <a:ea typeface="Consolas"/>
                <a:cs typeface="Consolas"/>
                <a:sym typeface="Consolas"/>
              </a:rPr>
              <a:t>target</a:t>
            </a:r>
            <a:r>
              <a:rPr lang="en-US" dirty="0"/>
              <a:t> transform, have it </a:t>
            </a:r>
            <a:r>
              <a:rPr lang="en-GB" dirty="0">
                <a:solidFill>
                  <a:srgbClr val="FFFF00"/>
                </a:solidFill>
                <a:latin typeface="Consolas"/>
                <a:sym typeface="Consolas"/>
              </a:rPr>
              <a:t>chase our Player Capsule.</a:t>
            </a:r>
          </a:p>
          <a:p>
            <a:pPr lvl="0"/>
            <a:r>
              <a:rPr lang="en-US" dirty="0"/>
              <a:t>Also move </a:t>
            </a:r>
            <a:r>
              <a:rPr lang="en-US" dirty="0" err="1"/>
              <a:t>agent.setdestination</a:t>
            </a:r>
            <a:r>
              <a:rPr lang="en-US" dirty="0"/>
              <a:t> from start to update, so it actually updates every single frame, and you’ll need some sort of reference to our player.</a:t>
            </a:r>
            <a:endParaRPr dirty="0">
              <a:solidFill>
                <a:schemeClr val="bg1"/>
              </a:solidFill>
            </a:endParaRPr>
          </a:p>
        </p:txBody>
      </p:sp>
    </p:spTree>
    <p:extLst>
      <p:ext uri="{BB962C8B-B14F-4D97-AF65-F5344CB8AC3E}">
        <p14:creationId xmlns:p14="http://schemas.microsoft.com/office/powerpoint/2010/main" val="17559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85D24-0428-17C7-63C6-FEDBD5855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83F49-79D8-C986-C96B-E5ED2953365E}"/>
              </a:ext>
            </a:extLst>
          </p:cNvPr>
          <p:cNvSpPr>
            <a:spLocks noGrp="1"/>
          </p:cNvSpPr>
          <p:nvPr>
            <p:ph type="title"/>
          </p:nvPr>
        </p:nvSpPr>
        <p:spPr/>
        <p:txBody>
          <a:bodyPr/>
          <a:lstStyle/>
          <a:p>
            <a:r>
              <a:rPr lang="en-GB" dirty="0"/>
              <a:t>Chase the Player</a:t>
            </a:r>
            <a:endParaRPr lang="en-US" dirty="0"/>
          </a:p>
        </p:txBody>
      </p:sp>
      <p:sp>
        <p:nvSpPr>
          <p:cNvPr id="3" name="Text Placeholder 2">
            <a:extLst>
              <a:ext uri="{FF2B5EF4-FFF2-40B4-BE49-F238E27FC236}">
                <a16:creationId xmlns:a16="http://schemas.microsoft.com/office/drawing/2014/main" id="{E9C60028-85A8-24E7-C010-4D4C03D35C47}"/>
              </a:ext>
            </a:extLst>
          </p:cNvPr>
          <p:cNvSpPr>
            <a:spLocks noGrp="1"/>
          </p:cNvSpPr>
          <p:nvPr>
            <p:ph type="body" idx="1"/>
          </p:nvPr>
        </p:nvSpPr>
        <p:spPr>
          <a:xfrm>
            <a:off x="860028" y="2138064"/>
            <a:ext cx="16220274" cy="7197000"/>
          </a:xfrm>
        </p:spPr>
        <p:txBody>
          <a:bodyPr/>
          <a:lstStyle/>
          <a:p>
            <a:pPr algn="just"/>
            <a:endParaRPr lang="en-US" sz="32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02922818-A2ED-B7EA-7A61-8F1FAAE42098}"/>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02922818-A2ED-B7EA-7A61-8F1FAAE42098}"/>
                  </a:ext>
                </a:extLst>
              </p:cNvPr>
              <p:cNvPicPr/>
              <p:nvPr/>
            </p:nvPicPr>
            <p:blipFill>
              <a:blip r:embed="rId4"/>
              <a:stretch>
                <a:fillRect/>
              </a:stretch>
            </p:blipFill>
            <p:spPr>
              <a:xfrm>
                <a:off x="-2990520" y="4755872"/>
                <a:ext cx="12600" cy="12600"/>
              </a:xfrm>
              <a:prstGeom prst="rect">
                <a:avLst/>
              </a:prstGeom>
            </p:spPr>
          </p:pic>
        </mc:Fallback>
      </mc:AlternateContent>
      <p:pic>
        <p:nvPicPr>
          <p:cNvPr id="12" name="Picture 11">
            <a:extLst>
              <a:ext uri="{FF2B5EF4-FFF2-40B4-BE49-F238E27FC236}">
                <a16:creationId xmlns:a16="http://schemas.microsoft.com/office/drawing/2014/main" id="{EEC2C334-EF22-825C-4AC6-D8E019EEA710}"/>
              </a:ext>
            </a:extLst>
          </p:cNvPr>
          <p:cNvPicPr>
            <a:picLocks noChangeAspect="1"/>
          </p:cNvPicPr>
          <p:nvPr/>
        </p:nvPicPr>
        <p:blipFill>
          <a:blip r:embed="rId5"/>
          <a:srcRect t="54528"/>
          <a:stretch/>
        </p:blipFill>
        <p:spPr>
          <a:xfrm>
            <a:off x="8985234" y="0"/>
            <a:ext cx="9302766" cy="4434841"/>
          </a:xfrm>
          <a:prstGeom prst="rect">
            <a:avLst/>
          </a:prstGeom>
        </p:spPr>
      </p:pic>
      <p:pic>
        <p:nvPicPr>
          <p:cNvPr id="14" name="Picture 13">
            <a:extLst>
              <a:ext uri="{FF2B5EF4-FFF2-40B4-BE49-F238E27FC236}">
                <a16:creationId xmlns:a16="http://schemas.microsoft.com/office/drawing/2014/main" id="{C19D7D73-D111-AEDC-4C86-FB62A83F2371}"/>
              </a:ext>
            </a:extLst>
          </p:cNvPr>
          <p:cNvPicPr>
            <a:picLocks noChangeAspect="1"/>
          </p:cNvPicPr>
          <p:nvPr/>
        </p:nvPicPr>
        <p:blipFill>
          <a:blip r:embed="rId6"/>
          <a:stretch>
            <a:fillRect/>
          </a:stretch>
        </p:blipFill>
        <p:spPr>
          <a:xfrm>
            <a:off x="1241364" y="3979965"/>
            <a:ext cx="15487739" cy="6307035"/>
          </a:xfrm>
          <a:prstGeom prst="rect">
            <a:avLst/>
          </a:prstGeom>
        </p:spPr>
      </p:pic>
      <p:grpSp>
        <p:nvGrpSpPr>
          <p:cNvPr id="17" name="Group 16">
            <a:extLst>
              <a:ext uri="{FF2B5EF4-FFF2-40B4-BE49-F238E27FC236}">
                <a16:creationId xmlns:a16="http://schemas.microsoft.com/office/drawing/2014/main" id="{470831D0-038F-ECA3-EBE0-C03C24729A57}"/>
              </a:ext>
            </a:extLst>
          </p:cNvPr>
          <p:cNvGrpSpPr/>
          <p:nvPr/>
        </p:nvGrpSpPr>
        <p:grpSpPr>
          <a:xfrm>
            <a:off x="2743407" y="5300042"/>
            <a:ext cx="12006720" cy="2017440"/>
            <a:chOff x="2743407" y="5300042"/>
            <a:chExt cx="12006720" cy="2017440"/>
          </a:xfrm>
        </p:grpSpPr>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AC6BCE7A-C7DB-2E5E-175F-E0E6FE25B077}"/>
                    </a:ext>
                  </a:extLst>
                </p14:cNvPr>
                <p14:cNvContentPartPr/>
                <p14:nvPr/>
              </p14:nvContentPartPr>
              <p14:xfrm>
                <a:off x="2743407" y="5300042"/>
                <a:ext cx="11854800" cy="2017440"/>
              </p14:xfrm>
            </p:contentPart>
          </mc:Choice>
          <mc:Fallback xmlns="">
            <p:pic>
              <p:nvPicPr>
                <p:cNvPr id="15" name="Ink 14">
                  <a:extLst>
                    <a:ext uri="{FF2B5EF4-FFF2-40B4-BE49-F238E27FC236}">
                      <a16:creationId xmlns:a16="http://schemas.microsoft.com/office/drawing/2014/main" id="{AC6BCE7A-C7DB-2E5E-175F-E0E6FE25B077}"/>
                    </a:ext>
                  </a:extLst>
                </p:cNvPr>
                <p:cNvPicPr/>
                <p:nvPr/>
              </p:nvPicPr>
              <p:blipFill>
                <a:blip r:embed="rId8"/>
                <a:stretch>
                  <a:fillRect/>
                </a:stretch>
              </p:blipFill>
              <p:spPr>
                <a:xfrm>
                  <a:off x="2707407" y="5264402"/>
                  <a:ext cx="11926440" cy="208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F4D5417-977D-BE8A-4CB6-6AF5DE681313}"/>
                    </a:ext>
                  </a:extLst>
                </p14:cNvPr>
                <p14:cNvContentPartPr/>
                <p14:nvPr/>
              </p14:nvContentPartPr>
              <p14:xfrm>
                <a:off x="14397687" y="6989522"/>
                <a:ext cx="352440" cy="321120"/>
              </p14:xfrm>
            </p:contentPart>
          </mc:Choice>
          <mc:Fallback xmlns="">
            <p:pic>
              <p:nvPicPr>
                <p:cNvPr id="16" name="Ink 15">
                  <a:extLst>
                    <a:ext uri="{FF2B5EF4-FFF2-40B4-BE49-F238E27FC236}">
                      <a16:creationId xmlns:a16="http://schemas.microsoft.com/office/drawing/2014/main" id="{4F4D5417-977D-BE8A-4CB6-6AF5DE681313}"/>
                    </a:ext>
                  </a:extLst>
                </p:cNvPr>
                <p:cNvPicPr/>
                <p:nvPr/>
              </p:nvPicPr>
              <p:blipFill>
                <a:blip r:embed="rId10"/>
                <a:stretch>
                  <a:fillRect/>
                </a:stretch>
              </p:blipFill>
              <p:spPr>
                <a:xfrm>
                  <a:off x="14362047" y="6953522"/>
                  <a:ext cx="424080" cy="392760"/>
                </a:xfrm>
                <a:prstGeom prst="rect">
                  <a:avLst/>
                </a:prstGeom>
              </p:spPr>
            </p:pic>
          </mc:Fallback>
        </mc:AlternateContent>
      </p:grpSp>
    </p:spTree>
    <p:extLst>
      <p:ext uri="{BB962C8B-B14F-4D97-AF65-F5344CB8AC3E}">
        <p14:creationId xmlns:p14="http://schemas.microsoft.com/office/powerpoint/2010/main" val="314612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2776225" y="1917450"/>
            <a:ext cx="13214251" cy="7426549"/>
          </a:xfrm>
          <a:prstGeom prst="rect">
            <a:avLst/>
          </a:prstGeom>
          <a:noFill/>
          <a:ln>
            <a:noFill/>
          </a:ln>
        </p:spPr>
      </p:pic>
      <p:sp>
        <p:nvSpPr>
          <p:cNvPr id="124" name="Google Shape;124;p2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Core Gameplay Overview</a:t>
            </a:r>
            <a:endParaRPr/>
          </a:p>
        </p:txBody>
      </p:sp>
      <p:cxnSp>
        <p:nvCxnSpPr>
          <p:cNvPr id="125" name="Google Shape;125;p24"/>
          <p:cNvCxnSpPr/>
          <p:nvPr/>
        </p:nvCxnSpPr>
        <p:spPr>
          <a:xfrm flipH="1">
            <a:off x="12485375" y="7507850"/>
            <a:ext cx="1845900" cy="394200"/>
          </a:xfrm>
          <a:prstGeom prst="straightConnector1">
            <a:avLst/>
          </a:prstGeom>
          <a:noFill/>
          <a:ln w="76200" cap="flat" cmpd="sng">
            <a:solidFill>
              <a:srgbClr val="FFFFFF"/>
            </a:solidFill>
            <a:prstDash val="solid"/>
            <a:round/>
            <a:headEnd type="none" w="med" len="med"/>
            <a:tailEnd type="triangle" w="med" len="med"/>
          </a:ln>
        </p:spPr>
      </p:cxnSp>
      <p:cxnSp>
        <p:nvCxnSpPr>
          <p:cNvPr id="126" name="Google Shape;126;p24"/>
          <p:cNvCxnSpPr/>
          <p:nvPr/>
        </p:nvCxnSpPr>
        <p:spPr>
          <a:xfrm>
            <a:off x="7709175" y="3703500"/>
            <a:ext cx="1084500" cy="1232700"/>
          </a:xfrm>
          <a:prstGeom prst="straightConnector1">
            <a:avLst/>
          </a:prstGeom>
          <a:noFill/>
          <a:ln w="76200" cap="flat" cmpd="sng">
            <a:solidFill>
              <a:srgbClr val="FFFFFF"/>
            </a:solidFill>
            <a:prstDash val="solid"/>
            <a:round/>
            <a:headEnd type="none" w="med" len="med"/>
            <a:tailEnd type="triangle" w="med" len="med"/>
          </a:ln>
        </p:spPr>
      </p:cxnSp>
      <p:cxnSp>
        <p:nvCxnSpPr>
          <p:cNvPr id="127" name="Google Shape;127;p24"/>
          <p:cNvCxnSpPr/>
          <p:nvPr/>
        </p:nvCxnSpPr>
        <p:spPr>
          <a:xfrm rot="10800000" flipH="1">
            <a:off x="4562775" y="6761100"/>
            <a:ext cx="1119900" cy="1037100"/>
          </a:xfrm>
          <a:prstGeom prst="straightConnector1">
            <a:avLst/>
          </a:prstGeom>
          <a:noFill/>
          <a:ln w="76200" cap="flat" cmpd="sng">
            <a:solidFill>
              <a:srgbClr val="FFFFFF"/>
            </a:solidFill>
            <a:prstDash val="solid"/>
            <a:round/>
            <a:headEnd type="none" w="med" len="med"/>
            <a:tailEnd type="triangle" w="med" len="med"/>
          </a:ln>
        </p:spPr>
      </p:cxnSp>
      <p:sp>
        <p:nvSpPr>
          <p:cNvPr id="128" name="Google Shape;128;p24"/>
          <p:cNvSpPr txBox="1"/>
          <p:nvPr/>
        </p:nvSpPr>
        <p:spPr>
          <a:xfrm>
            <a:off x="5797400" y="2456725"/>
            <a:ext cx="41409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Enemies that attack when provoked</a:t>
            </a:r>
            <a:endParaRPr sz="3000">
              <a:solidFill>
                <a:srgbClr val="FFFFFF"/>
              </a:solidFill>
            </a:endParaRPr>
          </a:p>
        </p:txBody>
      </p:sp>
      <p:sp>
        <p:nvSpPr>
          <p:cNvPr id="129" name="Google Shape;129;p24"/>
          <p:cNvSpPr txBox="1"/>
          <p:nvPr/>
        </p:nvSpPr>
        <p:spPr>
          <a:xfrm>
            <a:off x="11212425" y="2456725"/>
            <a:ext cx="3234300" cy="17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Flashlight mechanic with recharging</a:t>
            </a:r>
            <a:endParaRPr sz="3000">
              <a:solidFill>
                <a:srgbClr val="FFFFFF"/>
              </a:solidFill>
            </a:endParaRPr>
          </a:p>
        </p:txBody>
      </p:sp>
      <p:sp>
        <p:nvSpPr>
          <p:cNvPr id="130" name="Google Shape;130;p24"/>
          <p:cNvSpPr txBox="1"/>
          <p:nvPr/>
        </p:nvSpPr>
        <p:spPr>
          <a:xfrm>
            <a:off x="14478550" y="6706525"/>
            <a:ext cx="30255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Weapons we can cycle through</a:t>
            </a:r>
            <a:endParaRPr sz="3000">
              <a:solidFill>
                <a:srgbClr val="FFFFFF"/>
              </a:solidFill>
            </a:endParaRPr>
          </a:p>
        </p:txBody>
      </p:sp>
      <p:sp>
        <p:nvSpPr>
          <p:cNvPr id="131" name="Google Shape;131;p24"/>
          <p:cNvSpPr txBox="1"/>
          <p:nvPr/>
        </p:nvSpPr>
        <p:spPr>
          <a:xfrm>
            <a:off x="15720850" y="3350125"/>
            <a:ext cx="25431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Ammo count</a:t>
            </a:r>
            <a:endParaRPr sz="3000">
              <a:solidFill>
                <a:srgbClr val="FFFFFF"/>
              </a:solidFill>
            </a:endParaRPr>
          </a:p>
        </p:txBody>
      </p:sp>
      <p:cxnSp>
        <p:nvCxnSpPr>
          <p:cNvPr id="132" name="Google Shape;132;p24"/>
          <p:cNvCxnSpPr>
            <a:stCxn id="131" idx="0"/>
          </p:cNvCxnSpPr>
          <p:nvPr/>
        </p:nvCxnSpPr>
        <p:spPr>
          <a:xfrm rot="10800000">
            <a:off x="16031800" y="2654425"/>
            <a:ext cx="960600" cy="695700"/>
          </a:xfrm>
          <a:prstGeom prst="straightConnector1">
            <a:avLst/>
          </a:prstGeom>
          <a:noFill/>
          <a:ln w="76200" cap="flat" cmpd="sng">
            <a:solidFill>
              <a:srgbClr val="FFFFFF"/>
            </a:solidFill>
            <a:prstDash val="solid"/>
            <a:round/>
            <a:headEnd type="none" w="med" len="med"/>
            <a:tailEnd type="triangle" w="med" len="med"/>
          </a:ln>
        </p:spPr>
      </p:cxnSp>
      <p:sp>
        <p:nvSpPr>
          <p:cNvPr id="133" name="Google Shape;133;p24"/>
          <p:cNvSpPr txBox="1"/>
          <p:nvPr/>
        </p:nvSpPr>
        <p:spPr>
          <a:xfrm>
            <a:off x="3899600" y="7902050"/>
            <a:ext cx="30255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Ammo pickups</a:t>
            </a:r>
            <a:endParaRPr sz="3000">
              <a:solidFill>
                <a:srgbClr val="FFFFFF"/>
              </a:solidFill>
            </a:endParaRPr>
          </a:p>
        </p:txBody>
      </p:sp>
      <p:cxnSp>
        <p:nvCxnSpPr>
          <p:cNvPr id="134" name="Google Shape;134;p24"/>
          <p:cNvCxnSpPr/>
          <p:nvPr/>
        </p:nvCxnSpPr>
        <p:spPr>
          <a:xfrm>
            <a:off x="12153600" y="4293175"/>
            <a:ext cx="746700" cy="1119900"/>
          </a:xfrm>
          <a:prstGeom prst="straightConnector1">
            <a:avLst/>
          </a:prstGeom>
          <a:noFill/>
          <a:ln w="76200" cap="flat" cmpd="sng">
            <a:solidFill>
              <a:srgbClr val="FFFFFF"/>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472EF-B91E-C2DF-1C80-B47A4279F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7734-C24F-2826-7FC1-F27A5FD96A3C}"/>
              </a:ext>
            </a:extLst>
          </p:cNvPr>
          <p:cNvSpPr>
            <a:spLocks noGrp="1"/>
          </p:cNvSpPr>
          <p:nvPr>
            <p:ph type="title"/>
          </p:nvPr>
        </p:nvSpPr>
        <p:spPr/>
        <p:txBody>
          <a:bodyPr/>
          <a:lstStyle/>
          <a:p>
            <a:r>
              <a:rPr lang="en-GB" dirty="0"/>
              <a:t>Chase the Player</a:t>
            </a:r>
            <a:endParaRPr lang="en-US" dirty="0"/>
          </a:p>
        </p:txBody>
      </p:sp>
      <p:sp>
        <p:nvSpPr>
          <p:cNvPr id="3" name="Text Placeholder 2">
            <a:extLst>
              <a:ext uri="{FF2B5EF4-FFF2-40B4-BE49-F238E27FC236}">
                <a16:creationId xmlns:a16="http://schemas.microsoft.com/office/drawing/2014/main" id="{E246DE6F-7A39-0788-B1B2-71EC7028931E}"/>
              </a:ext>
            </a:extLst>
          </p:cNvPr>
          <p:cNvSpPr>
            <a:spLocks noGrp="1"/>
          </p:cNvSpPr>
          <p:nvPr>
            <p:ph type="body" idx="1"/>
          </p:nvPr>
        </p:nvSpPr>
        <p:spPr>
          <a:xfrm>
            <a:off x="860028" y="2138064"/>
            <a:ext cx="6824463" cy="7197000"/>
          </a:xfrm>
        </p:spPr>
        <p:txBody>
          <a:bodyPr/>
          <a:lstStyle/>
          <a:p>
            <a:pPr algn="just"/>
            <a:r>
              <a:rPr lang="en-US" sz="3200" dirty="0"/>
              <a:t>We’ll do this with another way to avoid </a:t>
            </a:r>
            <a:r>
              <a:rPr lang="en-US" sz="3200" dirty="0" err="1"/>
              <a:t>serializefield</a:t>
            </a:r>
            <a:endParaRPr lang="en-US" sz="3200" dirty="0"/>
          </a:p>
          <a:p>
            <a:pPr algn="just"/>
            <a:r>
              <a:rPr lang="en-US" sz="3200" dirty="0"/>
              <a:t>We’ll just use the type </a:t>
            </a:r>
            <a:r>
              <a:rPr lang="en-US" sz="3200" dirty="0" err="1"/>
              <a:t>FirstPersonController</a:t>
            </a:r>
            <a:r>
              <a:rPr lang="en-US" sz="3200" dirty="0"/>
              <a:t> class that actually came with the assets we imported and name it Player.</a:t>
            </a:r>
          </a:p>
          <a:p>
            <a:pPr algn="just"/>
            <a:r>
              <a:rPr lang="en-US" sz="3200" dirty="0"/>
              <a:t>Assign it in the Start method using </a:t>
            </a:r>
            <a:r>
              <a:rPr lang="en-US" sz="3200" dirty="0" err="1"/>
              <a:t>FindFirstObjectByType</a:t>
            </a:r>
            <a:r>
              <a:rPr lang="en-US" sz="3200" dirty="0"/>
              <a:t>&lt;&gt;()</a:t>
            </a:r>
          </a:p>
          <a:p>
            <a:pPr algn="just"/>
            <a:endParaRPr lang="en-US" sz="32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FF9FBA-6DE0-201F-944D-395D8CDF2C82}"/>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9DFF9FBA-6DE0-201F-944D-395D8CDF2C82}"/>
                  </a:ext>
                </a:extLst>
              </p:cNvPr>
              <p:cNvPicPr/>
              <p:nvPr/>
            </p:nvPicPr>
            <p:blipFill>
              <a:blip r:embed="rId4"/>
              <a:stretch>
                <a:fillRect/>
              </a:stretch>
            </p:blipFill>
            <p:spPr>
              <a:xfrm>
                <a:off x="-2990520" y="4755872"/>
                <a:ext cx="12600" cy="12600"/>
              </a:xfrm>
              <a:prstGeom prst="rect">
                <a:avLst/>
              </a:prstGeom>
            </p:spPr>
          </p:pic>
        </mc:Fallback>
      </mc:AlternateContent>
      <p:pic>
        <p:nvPicPr>
          <p:cNvPr id="5" name="Picture 4">
            <a:extLst>
              <a:ext uri="{FF2B5EF4-FFF2-40B4-BE49-F238E27FC236}">
                <a16:creationId xmlns:a16="http://schemas.microsoft.com/office/drawing/2014/main" id="{BB143C20-B0E5-721F-A8C4-0143B1F4636E}"/>
              </a:ext>
            </a:extLst>
          </p:cNvPr>
          <p:cNvPicPr>
            <a:picLocks noChangeAspect="1"/>
          </p:cNvPicPr>
          <p:nvPr/>
        </p:nvPicPr>
        <p:blipFill>
          <a:blip r:embed="rId5"/>
          <a:stretch>
            <a:fillRect/>
          </a:stretch>
        </p:blipFill>
        <p:spPr>
          <a:xfrm>
            <a:off x="8696528" y="-1"/>
            <a:ext cx="9591472" cy="10283103"/>
          </a:xfrm>
          <a:prstGeom prst="rect">
            <a:avLst/>
          </a:prstGeom>
        </p:spPr>
      </p:pic>
      <p:sp>
        <p:nvSpPr>
          <p:cNvPr id="6" name="Rectangle 5">
            <a:extLst>
              <a:ext uri="{FF2B5EF4-FFF2-40B4-BE49-F238E27FC236}">
                <a16:creationId xmlns:a16="http://schemas.microsoft.com/office/drawing/2014/main" id="{666D0E32-EA5F-9A3B-69BF-A6AAC68EFC6E}"/>
              </a:ext>
            </a:extLst>
          </p:cNvPr>
          <p:cNvSpPr/>
          <p:nvPr/>
        </p:nvSpPr>
        <p:spPr>
          <a:xfrm>
            <a:off x="9144000" y="2587557"/>
            <a:ext cx="4844374" cy="9144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28B2F3-0E99-9C73-7366-CF856DE6E9D9}"/>
              </a:ext>
            </a:extLst>
          </p:cNvPr>
          <p:cNvSpPr/>
          <p:nvPr/>
        </p:nvSpPr>
        <p:spPr>
          <a:xfrm>
            <a:off x="9144000" y="5978128"/>
            <a:ext cx="9144000" cy="160944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47031-D42B-66DF-B76B-20C0185DDEFA}"/>
              </a:ext>
            </a:extLst>
          </p:cNvPr>
          <p:cNvSpPr/>
          <p:nvPr/>
        </p:nvSpPr>
        <p:spPr>
          <a:xfrm>
            <a:off x="9106372" y="8020937"/>
            <a:ext cx="8397678" cy="18818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83881-2FD2-F962-E8F6-1515AEDFA980}"/>
              </a:ext>
            </a:extLst>
          </p:cNvPr>
          <p:cNvSpPr/>
          <p:nvPr/>
        </p:nvSpPr>
        <p:spPr>
          <a:xfrm>
            <a:off x="8647890" y="0"/>
            <a:ext cx="4844374" cy="3842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826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76F3-25AA-8C58-5DC2-6C7B79EBE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E2D8F-A062-EB0D-37C5-E4BA964449B6}"/>
              </a:ext>
            </a:extLst>
          </p:cNvPr>
          <p:cNvSpPr>
            <a:spLocks noGrp="1"/>
          </p:cNvSpPr>
          <p:nvPr>
            <p:ph type="title"/>
          </p:nvPr>
        </p:nvSpPr>
        <p:spPr/>
        <p:txBody>
          <a:bodyPr/>
          <a:lstStyle/>
          <a:p>
            <a:r>
              <a:rPr lang="en-GB" dirty="0"/>
              <a:t>Agent Jump and drop height</a:t>
            </a:r>
            <a:endParaRPr lang="en-US" dirty="0"/>
          </a:p>
        </p:txBody>
      </p:sp>
      <p:sp>
        <p:nvSpPr>
          <p:cNvPr id="3" name="Text Placeholder 2">
            <a:extLst>
              <a:ext uri="{FF2B5EF4-FFF2-40B4-BE49-F238E27FC236}">
                <a16:creationId xmlns:a16="http://schemas.microsoft.com/office/drawing/2014/main" id="{77CF9F07-11B4-4573-70CA-244AEA081BB9}"/>
              </a:ext>
            </a:extLst>
          </p:cNvPr>
          <p:cNvSpPr>
            <a:spLocks noGrp="1"/>
          </p:cNvSpPr>
          <p:nvPr>
            <p:ph type="body" idx="1"/>
          </p:nvPr>
        </p:nvSpPr>
        <p:spPr>
          <a:xfrm>
            <a:off x="6006353" y="2138064"/>
            <a:ext cx="6166638" cy="7197000"/>
          </a:xfrm>
        </p:spPr>
        <p:txBody>
          <a:bodyPr/>
          <a:lstStyle/>
          <a:p>
            <a:pPr algn="just"/>
            <a:r>
              <a:rPr lang="en-US" sz="3200" dirty="0"/>
              <a:t>As we know currently, our zombie isn’t able to jump to any surface and also drop from it to the ground</a:t>
            </a:r>
          </a:p>
          <a:p>
            <a:pPr algn="just"/>
            <a:r>
              <a:rPr lang="en-US" sz="3200" dirty="0"/>
              <a:t>We can do that in </a:t>
            </a:r>
            <a:r>
              <a:rPr lang="en-US" sz="3200" dirty="0" err="1"/>
              <a:t>Nevmesh</a:t>
            </a:r>
            <a:r>
              <a:rPr lang="en-US" sz="3200" dirty="0"/>
              <a:t> Surface’s Agent setting. If you set drop height to 5 and bake it</a:t>
            </a:r>
          </a:p>
          <a:p>
            <a:pPr algn="just"/>
            <a:r>
              <a:rPr lang="en-US" sz="3200" dirty="0"/>
              <a:t>You won’t see anything in the scene view yet because we need to toggle on this Generate Links in the Nav Mesh Surface Inspector window.</a:t>
            </a:r>
          </a:p>
          <a:p>
            <a:pPr lvl="1" algn="just"/>
            <a:endParaRPr lang="en-US" sz="26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DF71EBC-11EE-7AD3-D39C-A96B5403B6C9}"/>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3DF71EBC-11EE-7AD3-D39C-A96B5403B6C9}"/>
                  </a:ext>
                </a:extLst>
              </p:cNvPr>
              <p:cNvPicPr/>
              <p:nvPr/>
            </p:nvPicPr>
            <p:blipFill>
              <a:blip r:embed="rId4"/>
              <a:stretch>
                <a:fillRect/>
              </a:stretch>
            </p:blipFill>
            <p:spPr>
              <a:xfrm>
                <a:off x="-2990520" y="4755872"/>
                <a:ext cx="12600" cy="12600"/>
              </a:xfrm>
              <a:prstGeom prst="rect">
                <a:avLst/>
              </a:prstGeom>
            </p:spPr>
          </p:pic>
        </mc:Fallback>
      </mc:AlternateContent>
      <p:pic>
        <p:nvPicPr>
          <p:cNvPr id="7" name="Picture 6">
            <a:extLst>
              <a:ext uri="{FF2B5EF4-FFF2-40B4-BE49-F238E27FC236}">
                <a16:creationId xmlns:a16="http://schemas.microsoft.com/office/drawing/2014/main" id="{00F6ECED-617A-6B71-1B8D-45ABF1443520}"/>
              </a:ext>
            </a:extLst>
          </p:cNvPr>
          <p:cNvPicPr>
            <a:picLocks noChangeAspect="1"/>
          </p:cNvPicPr>
          <p:nvPr/>
        </p:nvPicPr>
        <p:blipFill>
          <a:blip r:embed="rId5"/>
          <a:stretch>
            <a:fillRect/>
          </a:stretch>
        </p:blipFill>
        <p:spPr>
          <a:xfrm>
            <a:off x="12534431" y="2138064"/>
            <a:ext cx="5753570" cy="8148936"/>
          </a:xfrm>
          <a:prstGeom prst="rect">
            <a:avLst/>
          </a:prstGeom>
        </p:spPr>
      </p:pic>
      <p:pic>
        <p:nvPicPr>
          <p:cNvPr id="9" name="Picture 8">
            <a:extLst>
              <a:ext uri="{FF2B5EF4-FFF2-40B4-BE49-F238E27FC236}">
                <a16:creationId xmlns:a16="http://schemas.microsoft.com/office/drawing/2014/main" id="{BBA4DD3B-69D4-032A-5BFE-26E8558E004E}"/>
              </a:ext>
            </a:extLst>
          </p:cNvPr>
          <p:cNvPicPr>
            <a:picLocks noChangeAspect="1"/>
          </p:cNvPicPr>
          <p:nvPr/>
        </p:nvPicPr>
        <p:blipFill>
          <a:blip r:embed="rId6"/>
          <a:stretch>
            <a:fillRect/>
          </a:stretch>
        </p:blipFill>
        <p:spPr>
          <a:xfrm>
            <a:off x="0" y="3872200"/>
            <a:ext cx="5600222" cy="6414800"/>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82CA50A-0341-C23E-9ACC-E5CEB3490B31}"/>
                  </a:ext>
                </a:extLst>
              </p14:cNvPr>
              <p14:cNvContentPartPr/>
              <p14:nvPr/>
            </p14:nvContentPartPr>
            <p14:xfrm>
              <a:off x="3067158" y="9556242"/>
              <a:ext cx="3531240" cy="396720"/>
            </p14:xfrm>
          </p:contentPart>
        </mc:Choice>
        <mc:Fallback xmlns="">
          <p:pic>
            <p:nvPicPr>
              <p:cNvPr id="11" name="Ink 10">
                <a:extLst>
                  <a:ext uri="{FF2B5EF4-FFF2-40B4-BE49-F238E27FC236}">
                    <a16:creationId xmlns:a16="http://schemas.microsoft.com/office/drawing/2014/main" id="{F82CA50A-0341-C23E-9ACC-E5CEB3490B31}"/>
                  </a:ext>
                </a:extLst>
              </p:cNvPr>
              <p:cNvPicPr/>
              <p:nvPr/>
            </p:nvPicPr>
            <p:blipFill>
              <a:blip r:embed="rId8"/>
              <a:stretch>
                <a:fillRect/>
              </a:stretch>
            </p:blipFill>
            <p:spPr>
              <a:xfrm>
                <a:off x="3031158" y="9520602"/>
                <a:ext cx="36028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B2F91A3-144F-CF58-5C54-B7CA7B6F24B7}"/>
                  </a:ext>
                </a:extLst>
              </p14:cNvPr>
              <p14:cNvContentPartPr/>
              <p14:nvPr/>
            </p14:nvContentPartPr>
            <p14:xfrm>
              <a:off x="3046278" y="9645882"/>
              <a:ext cx="539280" cy="466560"/>
            </p14:xfrm>
          </p:contentPart>
        </mc:Choice>
        <mc:Fallback xmlns="">
          <p:pic>
            <p:nvPicPr>
              <p:cNvPr id="18" name="Ink 17">
                <a:extLst>
                  <a:ext uri="{FF2B5EF4-FFF2-40B4-BE49-F238E27FC236}">
                    <a16:creationId xmlns:a16="http://schemas.microsoft.com/office/drawing/2014/main" id="{9B2F91A3-144F-CF58-5C54-B7CA7B6F24B7}"/>
                  </a:ext>
                </a:extLst>
              </p:cNvPr>
              <p:cNvPicPr/>
              <p:nvPr/>
            </p:nvPicPr>
            <p:blipFill>
              <a:blip r:embed="rId10"/>
              <a:stretch>
                <a:fillRect/>
              </a:stretch>
            </p:blipFill>
            <p:spPr>
              <a:xfrm>
                <a:off x="3010638" y="9609882"/>
                <a:ext cx="610920" cy="538200"/>
              </a:xfrm>
              <a:prstGeom prst="rect">
                <a:avLst/>
              </a:prstGeom>
            </p:spPr>
          </p:pic>
        </mc:Fallback>
      </mc:AlternateContent>
    </p:spTree>
    <p:extLst>
      <p:ext uri="{BB962C8B-B14F-4D97-AF65-F5344CB8AC3E}">
        <p14:creationId xmlns:p14="http://schemas.microsoft.com/office/powerpoint/2010/main" val="2591261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7F63-EEDF-C9EE-FE36-98C8088BBBD4}"/>
              </a:ext>
            </a:extLst>
          </p:cNvPr>
          <p:cNvSpPr>
            <a:spLocks noGrp="1"/>
          </p:cNvSpPr>
          <p:nvPr>
            <p:ph type="title"/>
          </p:nvPr>
        </p:nvSpPr>
        <p:spPr/>
        <p:txBody>
          <a:bodyPr/>
          <a:lstStyle/>
          <a:p>
            <a:r>
              <a:rPr lang="en-GB" dirty="0"/>
              <a:t>Agent Jump and drop height</a:t>
            </a:r>
            <a:endParaRPr lang="en-US" dirty="0"/>
          </a:p>
        </p:txBody>
      </p:sp>
      <p:sp>
        <p:nvSpPr>
          <p:cNvPr id="3" name="Text Placeholder 2">
            <a:extLst>
              <a:ext uri="{FF2B5EF4-FFF2-40B4-BE49-F238E27FC236}">
                <a16:creationId xmlns:a16="http://schemas.microsoft.com/office/drawing/2014/main" id="{AE6333B1-D568-38B6-B197-6A7D337C94A8}"/>
              </a:ext>
            </a:extLst>
          </p:cNvPr>
          <p:cNvSpPr>
            <a:spLocks noGrp="1"/>
          </p:cNvSpPr>
          <p:nvPr>
            <p:ph type="body" idx="1"/>
          </p:nvPr>
        </p:nvSpPr>
        <p:spPr>
          <a:xfrm>
            <a:off x="860028" y="2138064"/>
            <a:ext cx="5879439" cy="7197000"/>
          </a:xfrm>
        </p:spPr>
        <p:txBody>
          <a:bodyPr/>
          <a:lstStyle/>
          <a:p>
            <a:r>
              <a:rPr lang="en-US" sz="3600" dirty="0"/>
              <a:t>We can see that our zombie can actually drop down but can’t jump up or jump down. </a:t>
            </a:r>
          </a:p>
          <a:p>
            <a:r>
              <a:rPr lang="en-US" sz="3600" dirty="0"/>
              <a:t>Being able to jump up or down uses a different </a:t>
            </a:r>
            <a:r>
              <a:rPr lang="en-US" sz="3600" dirty="0" err="1"/>
              <a:t>Navmesh</a:t>
            </a:r>
            <a:r>
              <a:rPr lang="en-US" sz="3600" dirty="0"/>
              <a:t> component called </a:t>
            </a:r>
            <a:r>
              <a:rPr lang="en-US" sz="3600" dirty="0" err="1"/>
              <a:t>Navmesh</a:t>
            </a:r>
            <a:r>
              <a:rPr lang="en-US" sz="3600" dirty="0"/>
              <a:t> link.</a:t>
            </a:r>
          </a:p>
        </p:txBody>
      </p:sp>
      <p:pic>
        <p:nvPicPr>
          <p:cNvPr id="5" name="Picture 4">
            <a:extLst>
              <a:ext uri="{FF2B5EF4-FFF2-40B4-BE49-F238E27FC236}">
                <a16:creationId xmlns:a16="http://schemas.microsoft.com/office/drawing/2014/main" id="{306FE17F-1A3F-4393-FC0B-7078E6846957}"/>
              </a:ext>
            </a:extLst>
          </p:cNvPr>
          <p:cNvPicPr>
            <a:picLocks noChangeAspect="1"/>
          </p:cNvPicPr>
          <p:nvPr/>
        </p:nvPicPr>
        <p:blipFill>
          <a:blip r:embed="rId2"/>
          <a:stretch>
            <a:fillRect/>
          </a:stretch>
        </p:blipFill>
        <p:spPr>
          <a:xfrm>
            <a:off x="7210923" y="2393239"/>
            <a:ext cx="11077077" cy="7893761"/>
          </a:xfrm>
          <a:prstGeom prst="rect">
            <a:avLst/>
          </a:prstGeom>
        </p:spPr>
      </p:pic>
    </p:spTree>
    <p:extLst>
      <p:ext uri="{BB962C8B-B14F-4D97-AF65-F5344CB8AC3E}">
        <p14:creationId xmlns:p14="http://schemas.microsoft.com/office/powerpoint/2010/main" val="1813090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FBBC3-D025-F539-13BE-ED7B5DA74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86146-9857-96AB-DA5B-EC0F5CAAF0FC}"/>
              </a:ext>
            </a:extLst>
          </p:cNvPr>
          <p:cNvSpPr>
            <a:spLocks noGrp="1"/>
          </p:cNvSpPr>
          <p:nvPr>
            <p:ph type="title"/>
          </p:nvPr>
        </p:nvSpPr>
        <p:spPr/>
        <p:txBody>
          <a:bodyPr/>
          <a:lstStyle/>
          <a:p>
            <a:r>
              <a:rPr lang="en-US" dirty="0"/>
              <a:t>Layers</a:t>
            </a:r>
          </a:p>
        </p:txBody>
      </p:sp>
      <p:sp>
        <p:nvSpPr>
          <p:cNvPr id="3" name="Text Placeholder 2">
            <a:extLst>
              <a:ext uri="{FF2B5EF4-FFF2-40B4-BE49-F238E27FC236}">
                <a16:creationId xmlns:a16="http://schemas.microsoft.com/office/drawing/2014/main" id="{F663E1FF-8951-B029-807B-0C0D6118C982}"/>
              </a:ext>
            </a:extLst>
          </p:cNvPr>
          <p:cNvSpPr>
            <a:spLocks noGrp="1"/>
          </p:cNvSpPr>
          <p:nvPr>
            <p:ph type="body" idx="1"/>
          </p:nvPr>
        </p:nvSpPr>
        <p:spPr>
          <a:xfrm>
            <a:off x="860028" y="2138064"/>
            <a:ext cx="11389122" cy="7197000"/>
          </a:xfrm>
        </p:spPr>
        <p:txBody>
          <a:bodyPr/>
          <a:lstStyle/>
          <a:p>
            <a:r>
              <a:rPr lang="en-US" sz="3200" dirty="0"/>
              <a:t>We notice that the area where enemy and player is placed initially, it is not part of the </a:t>
            </a:r>
            <a:r>
              <a:rPr lang="en-US" sz="3200" dirty="0" err="1"/>
              <a:t>navmesh</a:t>
            </a:r>
            <a:r>
              <a:rPr lang="en-US" sz="3200" dirty="0"/>
              <a:t> surface and blocked out.</a:t>
            </a:r>
          </a:p>
          <a:p>
            <a:r>
              <a:rPr lang="en-US" sz="3200" dirty="0"/>
              <a:t>Lets create both an enemy layer and a player layer, so we can actually use those later on as well.</a:t>
            </a:r>
          </a:p>
          <a:p>
            <a:r>
              <a:rPr lang="en-US" sz="3200" dirty="0"/>
              <a:t>Go to our </a:t>
            </a:r>
            <a:r>
              <a:rPr lang="en-US" sz="3200" dirty="0" err="1"/>
              <a:t>PlayerCapsule</a:t>
            </a:r>
            <a:r>
              <a:rPr lang="en-US" sz="3200" dirty="0"/>
              <a:t> and add a player layer.</a:t>
            </a:r>
          </a:p>
        </p:txBody>
      </p:sp>
      <p:pic>
        <p:nvPicPr>
          <p:cNvPr id="5" name="Picture 4">
            <a:extLst>
              <a:ext uri="{FF2B5EF4-FFF2-40B4-BE49-F238E27FC236}">
                <a16:creationId xmlns:a16="http://schemas.microsoft.com/office/drawing/2014/main" id="{F8DF38E3-3693-38CB-D967-10E62248DD99}"/>
              </a:ext>
            </a:extLst>
          </p:cNvPr>
          <p:cNvPicPr>
            <a:picLocks noChangeAspect="1"/>
          </p:cNvPicPr>
          <p:nvPr/>
        </p:nvPicPr>
        <p:blipFill>
          <a:blip r:embed="rId3"/>
          <a:stretch>
            <a:fillRect/>
          </a:stretch>
        </p:blipFill>
        <p:spPr>
          <a:xfrm>
            <a:off x="0" y="5886450"/>
            <a:ext cx="6022175" cy="4379763"/>
          </a:xfrm>
          <a:prstGeom prst="rect">
            <a:avLst/>
          </a:prstGeom>
        </p:spPr>
      </p:pic>
      <p:pic>
        <p:nvPicPr>
          <p:cNvPr id="7" name="Picture 6">
            <a:extLst>
              <a:ext uri="{FF2B5EF4-FFF2-40B4-BE49-F238E27FC236}">
                <a16:creationId xmlns:a16="http://schemas.microsoft.com/office/drawing/2014/main" id="{CB822878-94BC-0E89-99A1-5DB1793F5E8B}"/>
              </a:ext>
            </a:extLst>
          </p:cNvPr>
          <p:cNvPicPr>
            <a:picLocks noChangeAspect="1"/>
          </p:cNvPicPr>
          <p:nvPr/>
        </p:nvPicPr>
        <p:blipFill>
          <a:blip r:embed="rId4"/>
          <a:stretch>
            <a:fillRect/>
          </a:stretch>
        </p:blipFill>
        <p:spPr>
          <a:xfrm>
            <a:off x="11777378" y="3029258"/>
            <a:ext cx="6510622" cy="7257742"/>
          </a:xfrm>
          <a:prstGeom prst="rect">
            <a:avLst/>
          </a:prstGeom>
        </p:spPr>
      </p:pic>
      <p:sp>
        <p:nvSpPr>
          <p:cNvPr id="8" name="Rectangle 7">
            <a:extLst>
              <a:ext uri="{FF2B5EF4-FFF2-40B4-BE49-F238E27FC236}">
                <a16:creationId xmlns:a16="http://schemas.microsoft.com/office/drawing/2014/main" id="{13FEFC3B-15BF-02FF-7FF3-5B0F2760B30F}"/>
              </a:ext>
            </a:extLst>
          </p:cNvPr>
          <p:cNvSpPr/>
          <p:nvPr/>
        </p:nvSpPr>
        <p:spPr>
          <a:xfrm>
            <a:off x="13443626" y="8076331"/>
            <a:ext cx="4844374" cy="3842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E4AEA0-76F4-3B56-953B-CD5C2590CEB5}"/>
              </a:ext>
            </a:extLst>
          </p:cNvPr>
          <p:cNvSpPr/>
          <p:nvPr/>
        </p:nvSpPr>
        <p:spPr>
          <a:xfrm>
            <a:off x="13291226" y="9368657"/>
            <a:ext cx="4844374" cy="3842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564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00352-908A-0FD8-3FA4-CFC52CEBB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0ACCD-8622-0801-CF02-64836ED6B248}"/>
              </a:ext>
            </a:extLst>
          </p:cNvPr>
          <p:cNvSpPr>
            <a:spLocks noGrp="1"/>
          </p:cNvSpPr>
          <p:nvPr>
            <p:ph type="title"/>
          </p:nvPr>
        </p:nvSpPr>
        <p:spPr/>
        <p:txBody>
          <a:bodyPr/>
          <a:lstStyle/>
          <a:p>
            <a:r>
              <a:rPr lang="en-US" dirty="0"/>
              <a:t>Layers</a:t>
            </a:r>
          </a:p>
        </p:txBody>
      </p:sp>
      <p:sp>
        <p:nvSpPr>
          <p:cNvPr id="3" name="Text Placeholder 2">
            <a:extLst>
              <a:ext uri="{FF2B5EF4-FFF2-40B4-BE49-F238E27FC236}">
                <a16:creationId xmlns:a16="http://schemas.microsoft.com/office/drawing/2014/main" id="{E4B69EFB-CC5A-7332-76EE-60061D75D73F}"/>
              </a:ext>
            </a:extLst>
          </p:cNvPr>
          <p:cNvSpPr>
            <a:spLocks noGrp="1"/>
          </p:cNvSpPr>
          <p:nvPr>
            <p:ph type="body" idx="1"/>
          </p:nvPr>
        </p:nvSpPr>
        <p:spPr>
          <a:xfrm>
            <a:off x="860028" y="2138064"/>
            <a:ext cx="11389122" cy="7197000"/>
          </a:xfrm>
        </p:spPr>
        <p:txBody>
          <a:bodyPr/>
          <a:lstStyle/>
          <a:p>
            <a:r>
              <a:rPr lang="en-US" sz="4000" dirty="0"/>
              <a:t>Now assign </a:t>
            </a:r>
            <a:r>
              <a:rPr lang="en-US" sz="4000" dirty="0" err="1"/>
              <a:t>PlayerCapsule</a:t>
            </a:r>
            <a:r>
              <a:rPr lang="en-US" sz="4000" dirty="0"/>
              <a:t> layer as Player</a:t>
            </a:r>
          </a:p>
          <a:p>
            <a:endParaRPr lang="en-US" sz="4000" dirty="0"/>
          </a:p>
          <a:p>
            <a:endParaRPr lang="en-US" sz="4000" dirty="0"/>
          </a:p>
          <a:p>
            <a:endParaRPr lang="en-US" sz="4000" dirty="0"/>
          </a:p>
          <a:p>
            <a:endParaRPr lang="en-US" sz="4000" dirty="0"/>
          </a:p>
          <a:p>
            <a:r>
              <a:rPr lang="en-US" sz="4000" dirty="0"/>
              <a:t>Now assign Zombie’s layer as Enemy</a:t>
            </a:r>
          </a:p>
          <a:p>
            <a:endParaRPr lang="en-US" sz="4000" dirty="0"/>
          </a:p>
        </p:txBody>
      </p:sp>
      <p:pic>
        <p:nvPicPr>
          <p:cNvPr id="6" name="Picture 5">
            <a:extLst>
              <a:ext uri="{FF2B5EF4-FFF2-40B4-BE49-F238E27FC236}">
                <a16:creationId xmlns:a16="http://schemas.microsoft.com/office/drawing/2014/main" id="{275313B4-669C-3613-9EE3-EC84EE9A56DE}"/>
              </a:ext>
            </a:extLst>
          </p:cNvPr>
          <p:cNvPicPr>
            <a:picLocks noChangeAspect="1"/>
          </p:cNvPicPr>
          <p:nvPr/>
        </p:nvPicPr>
        <p:blipFill>
          <a:blip r:embed="rId3"/>
          <a:stretch>
            <a:fillRect/>
          </a:stretch>
        </p:blipFill>
        <p:spPr>
          <a:xfrm>
            <a:off x="0" y="3347340"/>
            <a:ext cx="18025661" cy="194336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9C37926-6042-1EE3-2ABF-D5C9F2658A62}"/>
                  </a:ext>
                </a:extLst>
              </p14:cNvPr>
              <p14:cNvContentPartPr/>
              <p14:nvPr/>
            </p14:nvContentPartPr>
            <p14:xfrm>
              <a:off x="16055393" y="3464310"/>
              <a:ext cx="2024640" cy="827280"/>
            </p14:xfrm>
          </p:contentPart>
        </mc:Choice>
        <mc:Fallback xmlns="">
          <p:pic>
            <p:nvPicPr>
              <p:cNvPr id="8" name="Ink 7">
                <a:extLst>
                  <a:ext uri="{FF2B5EF4-FFF2-40B4-BE49-F238E27FC236}">
                    <a16:creationId xmlns:a16="http://schemas.microsoft.com/office/drawing/2014/main" id="{89C37926-6042-1EE3-2ABF-D5C9F2658A62}"/>
                  </a:ext>
                </a:extLst>
              </p:cNvPr>
              <p:cNvPicPr/>
              <p:nvPr/>
            </p:nvPicPr>
            <p:blipFill>
              <a:blip r:embed="rId5"/>
              <a:stretch>
                <a:fillRect/>
              </a:stretch>
            </p:blipFill>
            <p:spPr>
              <a:xfrm>
                <a:off x="16019753" y="3428310"/>
                <a:ext cx="2096280" cy="898920"/>
              </a:xfrm>
              <a:prstGeom prst="rect">
                <a:avLst/>
              </a:prstGeom>
            </p:spPr>
          </p:pic>
        </mc:Fallback>
      </mc:AlternateContent>
      <p:pic>
        <p:nvPicPr>
          <p:cNvPr id="10" name="Picture 9">
            <a:extLst>
              <a:ext uri="{FF2B5EF4-FFF2-40B4-BE49-F238E27FC236}">
                <a16:creationId xmlns:a16="http://schemas.microsoft.com/office/drawing/2014/main" id="{26AFF28F-AAB6-BBD1-2CAA-99F9712A5E59}"/>
              </a:ext>
            </a:extLst>
          </p:cNvPr>
          <p:cNvPicPr>
            <a:picLocks noChangeAspect="1"/>
          </p:cNvPicPr>
          <p:nvPr/>
        </p:nvPicPr>
        <p:blipFill>
          <a:blip r:embed="rId6"/>
          <a:stretch>
            <a:fillRect/>
          </a:stretch>
        </p:blipFill>
        <p:spPr>
          <a:xfrm>
            <a:off x="0" y="7390996"/>
            <a:ext cx="17299814" cy="2896004"/>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A9D1523-6A8E-3C50-3BDA-148A3D5B1904}"/>
                  </a:ext>
                </a:extLst>
              </p14:cNvPr>
              <p14:cNvContentPartPr/>
              <p14:nvPr/>
            </p14:nvContentPartPr>
            <p14:xfrm>
              <a:off x="15479410" y="7160010"/>
              <a:ext cx="2024640" cy="827280"/>
            </p14:xfrm>
          </p:contentPart>
        </mc:Choice>
        <mc:Fallback xmlns="">
          <p:pic>
            <p:nvPicPr>
              <p:cNvPr id="11" name="Ink 10">
                <a:extLst>
                  <a:ext uri="{FF2B5EF4-FFF2-40B4-BE49-F238E27FC236}">
                    <a16:creationId xmlns:a16="http://schemas.microsoft.com/office/drawing/2014/main" id="{DA9D1523-6A8E-3C50-3BDA-148A3D5B1904}"/>
                  </a:ext>
                </a:extLst>
              </p:cNvPr>
              <p:cNvPicPr/>
              <p:nvPr/>
            </p:nvPicPr>
            <p:blipFill>
              <a:blip r:embed="rId5"/>
              <a:stretch>
                <a:fillRect/>
              </a:stretch>
            </p:blipFill>
            <p:spPr>
              <a:xfrm>
                <a:off x="15443770" y="7124010"/>
                <a:ext cx="2096280" cy="898920"/>
              </a:xfrm>
              <a:prstGeom prst="rect">
                <a:avLst/>
              </a:prstGeom>
            </p:spPr>
          </p:pic>
        </mc:Fallback>
      </mc:AlternateContent>
    </p:spTree>
    <p:extLst>
      <p:ext uri="{BB962C8B-B14F-4D97-AF65-F5344CB8AC3E}">
        <p14:creationId xmlns:p14="http://schemas.microsoft.com/office/powerpoint/2010/main" val="1550931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A76D-EE53-5D54-A150-7BBA015D04CB}"/>
              </a:ext>
            </a:extLst>
          </p:cNvPr>
          <p:cNvSpPr>
            <a:spLocks noGrp="1"/>
          </p:cNvSpPr>
          <p:nvPr>
            <p:ph type="title"/>
          </p:nvPr>
        </p:nvSpPr>
        <p:spPr/>
        <p:txBody>
          <a:bodyPr/>
          <a:lstStyle/>
          <a:p>
            <a:r>
              <a:rPr lang="en-US" dirty="0" err="1"/>
              <a:t>Navmesh</a:t>
            </a:r>
            <a:r>
              <a:rPr lang="en-US" dirty="0"/>
              <a:t> agent</a:t>
            </a:r>
          </a:p>
        </p:txBody>
      </p:sp>
      <p:sp>
        <p:nvSpPr>
          <p:cNvPr id="3" name="Text Placeholder 2">
            <a:extLst>
              <a:ext uri="{FF2B5EF4-FFF2-40B4-BE49-F238E27FC236}">
                <a16:creationId xmlns:a16="http://schemas.microsoft.com/office/drawing/2014/main" id="{65E168B0-04DA-C975-525E-00E7034AB69B}"/>
              </a:ext>
            </a:extLst>
          </p:cNvPr>
          <p:cNvSpPr>
            <a:spLocks noGrp="1"/>
          </p:cNvSpPr>
          <p:nvPr>
            <p:ph type="body" idx="1"/>
          </p:nvPr>
        </p:nvSpPr>
        <p:spPr>
          <a:xfrm>
            <a:off x="860028" y="2138064"/>
            <a:ext cx="10462968" cy="7197000"/>
          </a:xfrm>
        </p:spPr>
        <p:txBody>
          <a:bodyPr/>
          <a:lstStyle/>
          <a:p>
            <a:pPr algn="just"/>
            <a:r>
              <a:rPr lang="en-US" sz="3600" dirty="0"/>
              <a:t>Now we can actually go back to our </a:t>
            </a:r>
            <a:r>
              <a:rPr lang="en-US" sz="3600" b="1" dirty="0" err="1"/>
              <a:t>navmesh</a:t>
            </a:r>
            <a:r>
              <a:rPr lang="en-US" sz="3600" dirty="0"/>
              <a:t> </a:t>
            </a:r>
            <a:r>
              <a:rPr lang="en-US" sz="3600" b="1" dirty="0"/>
              <a:t>surface</a:t>
            </a:r>
            <a:r>
              <a:rPr lang="en-US" sz="3600" dirty="0"/>
              <a:t> inspector window. Find out the Include layers under the Object Collection</a:t>
            </a:r>
          </a:p>
          <a:p>
            <a:pPr algn="just"/>
            <a:r>
              <a:rPr lang="en-US" sz="3600" dirty="0"/>
              <a:t>Toggle off enemy and player from everything</a:t>
            </a:r>
          </a:p>
          <a:p>
            <a:pPr algn="just"/>
            <a:r>
              <a:rPr lang="en-US" sz="3600" b="1" dirty="0"/>
              <a:t>Hit bake </a:t>
            </a:r>
            <a:r>
              <a:rPr lang="en-US" sz="3600" dirty="0"/>
              <a:t>and now you can see enemy and player’s are not blocking the </a:t>
            </a:r>
            <a:r>
              <a:rPr lang="en-US" sz="3600" dirty="0" err="1"/>
              <a:t>navmesh</a:t>
            </a:r>
            <a:r>
              <a:rPr lang="en-US" sz="3600" dirty="0"/>
              <a:t> surface.</a:t>
            </a:r>
          </a:p>
        </p:txBody>
      </p:sp>
      <p:pic>
        <p:nvPicPr>
          <p:cNvPr id="5" name="Picture 4">
            <a:extLst>
              <a:ext uri="{FF2B5EF4-FFF2-40B4-BE49-F238E27FC236}">
                <a16:creationId xmlns:a16="http://schemas.microsoft.com/office/drawing/2014/main" id="{7514558B-1117-50FE-B8AF-C1C6640C553F}"/>
              </a:ext>
            </a:extLst>
          </p:cNvPr>
          <p:cNvPicPr>
            <a:picLocks noChangeAspect="1"/>
          </p:cNvPicPr>
          <p:nvPr/>
        </p:nvPicPr>
        <p:blipFill>
          <a:blip r:embed="rId2"/>
          <a:stretch>
            <a:fillRect/>
          </a:stretch>
        </p:blipFill>
        <p:spPr>
          <a:xfrm>
            <a:off x="11552246" y="3551246"/>
            <a:ext cx="6735754" cy="6735754"/>
          </a:xfrm>
          <a:prstGeom prst="rect">
            <a:avLst/>
          </a:prstGeom>
        </p:spPr>
      </p:pic>
      <p:pic>
        <p:nvPicPr>
          <p:cNvPr id="7" name="Picture 6">
            <a:extLst>
              <a:ext uri="{FF2B5EF4-FFF2-40B4-BE49-F238E27FC236}">
                <a16:creationId xmlns:a16="http://schemas.microsoft.com/office/drawing/2014/main" id="{C8CA6AC1-ADEC-8D28-176C-75F0D2FB9864}"/>
              </a:ext>
            </a:extLst>
          </p:cNvPr>
          <p:cNvPicPr>
            <a:picLocks noChangeAspect="1"/>
          </p:cNvPicPr>
          <p:nvPr/>
        </p:nvPicPr>
        <p:blipFill>
          <a:blip r:embed="rId3"/>
          <a:stretch>
            <a:fillRect/>
          </a:stretch>
        </p:blipFill>
        <p:spPr>
          <a:xfrm>
            <a:off x="2147696" y="6143047"/>
            <a:ext cx="8545118" cy="4143953"/>
          </a:xfrm>
          <a:prstGeom prst="rect">
            <a:avLst/>
          </a:prstGeom>
        </p:spPr>
      </p:pic>
    </p:spTree>
    <p:extLst>
      <p:ext uri="{BB962C8B-B14F-4D97-AF65-F5344CB8AC3E}">
        <p14:creationId xmlns:p14="http://schemas.microsoft.com/office/powerpoint/2010/main" val="412774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CC71-06B5-FADE-79B5-D955533B5347}"/>
              </a:ext>
            </a:extLst>
          </p:cNvPr>
          <p:cNvSpPr>
            <a:spLocks noGrp="1"/>
          </p:cNvSpPr>
          <p:nvPr>
            <p:ph type="title"/>
          </p:nvPr>
        </p:nvSpPr>
        <p:spPr/>
        <p:txBody>
          <a:bodyPr/>
          <a:lstStyle/>
          <a:p>
            <a:r>
              <a:rPr lang="en-US" dirty="0"/>
              <a:t>Enemy Chase Range</a:t>
            </a:r>
          </a:p>
        </p:txBody>
      </p:sp>
      <p:sp>
        <p:nvSpPr>
          <p:cNvPr id="3" name="Text Placeholder 2">
            <a:extLst>
              <a:ext uri="{FF2B5EF4-FFF2-40B4-BE49-F238E27FC236}">
                <a16:creationId xmlns:a16="http://schemas.microsoft.com/office/drawing/2014/main" id="{E014F32C-FB92-61A4-B66C-0AF297BB9E06}"/>
              </a:ext>
            </a:extLst>
          </p:cNvPr>
          <p:cNvSpPr>
            <a:spLocks noGrp="1"/>
          </p:cNvSpPr>
          <p:nvPr>
            <p:ph type="body" idx="1"/>
          </p:nvPr>
        </p:nvSpPr>
        <p:spPr>
          <a:xfrm>
            <a:off x="860028" y="2138064"/>
            <a:ext cx="16280108" cy="6675196"/>
          </a:xfrm>
        </p:spPr>
        <p:txBody>
          <a:bodyPr/>
          <a:lstStyle/>
          <a:p>
            <a:r>
              <a:rPr lang="en-US" sz="3200" dirty="0"/>
              <a:t>We’ll create a concept of range, so if the player gets close enough to the enemy, the enemy says “Aha! There’s something I should go and destroy”.</a:t>
            </a:r>
          </a:p>
          <a:p>
            <a:r>
              <a:rPr lang="en-US" sz="3200" dirty="0"/>
              <a:t>But if the player’s all the way over the other side of the map, then the enemy doesn’t chase.</a:t>
            </a:r>
          </a:p>
          <a:p>
            <a:r>
              <a:rPr lang="en-US" sz="3200" dirty="0"/>
              <a:t>Jump over to our Zombie script, Create a </a:t>
            </a:r>
            <a:r>
              <a:rPr lang="en-US" sz="3200" dirty="0" err="1"/>
              <a:t>serializefield</a:t>
            </a:r>
            <a:r>
              <a:rPr lang="en-US" sz="3200" dirty="0"/>
              <a:t> of type float called </a:t>
            </a:r>
            <a:r>
              <a:rPr lang="en-US" sz="3200" b="1" dirty="0" err="1"/>
              <a:t>chaseRange</a:t>
            </a:r>
            <a:endParaRPr lang="en-US" sz="3200" b="1" dirty="0"/>
          </a:p>
          <a:p>
            <a:r>
              <a:rPr lang="en-US" sz="3200" dirty="0"/>
              <a:t>Create another float var </a:t>
            </a:r>
            <a:r>
              <a:rPr lang="en-US" sz="3200" dirty="0" err="1"/>
              <a:t>distanceToTarget</a:t>
            </a:r>
            <a:r>
              <a:rPr lang="en-US" sz="3200" dirty="0"/>
              <a:t>, don’t serialize it because we don’t need to access to this to create a concept that how far is the enemy to whoever we’ve identified is going to be the target and we’ll initialize it with infinity.</a:t>
            </a:r>
          </a:p>
          <a:p>
            <a:r>
              <a:rPr lang="en-US" sz="3200" dirty="0"/>
              <a:t>If we don’t initialize it. It will be 0 and enemy will think that target is very closer and start following it.</a:t>
            </a:r>
          </a:p>
          <a:p>
            <a:endParaRPr lang="en-US" sz="3200" dirty="0"/>
          </a:p>
          <a:p>
            <a:endParaRPr lang="en-US" sz="3200" dirty="0"/>
          </a:p>
        </p:txBody>
      </p:sp>
      <p:pic>
        <p:nvPicPr>
          <p:cNvPr id="5" name="Picture 4">
            <a:extLst>
              <a:ext uri="{FF2B5EF4-FFF2-40B4-BE49-F238E27FC236}">
                <a16:creationId xmlns:a16="http://schemas.microsoft.com/office/drawing/2014/main" id="{B980AD45-EED6-39DA-E47D-7DACA67C18A0}"/>
              </a:ext>
            </a:extLst>
          </p:cNvPr>
          <p:cNvPicPr>
            <a:picLocks noChangeAspect="1"/>
          </p:cNvPicPr>
          <p:nvPr/>
        </p:nvPicPr>
        <p:blipFill>
          <a:blip r:embed="rId2"/>
          <a:srcRect t="42410"/>
          <a:stretch/>
        </p:blipFill>
        <p:spPr>
          <a:xfrm>
            <a:off x="9319098" y="7302248"/>
            <a:ext cx="9006952" cy="2984751"/>
          </a:xfrm>
          <a:prstGeom prst="rect">
            <a:avLst/>
          </a:prstGeom>
        </p:spPr>
      </p:pic>
    </p:spTree>
    <p:extLst>
      <p:ext uri="{BB962C8B-B14F-4D97-AF65-F5344CB8AC3E}">
        <p14:creationId xmlns:p14="http://schemas.microsoft.com/office/powerpoint/2010/main" val="3989282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FDF59-A13C-75BD-F7C2-13C02C7DF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BDA4-8CBE-6D5F-7900-937981EAA343}"/>
              </a:ext>
            </a:extLst>
          </p:cNvPr>
          <p:cNvSpPr>
            <a:spLocks noGrp="1"/>
          </p:cNvSpPr>
          <p:nvPr>
            <p:ph type="title"/>
          </p:nvPr>
        </p:nvSpPr>
        <p:spPr/>
        <p:txBody>
          <a:bodyPr/>
          <a:lstStyle/>
          <a:p>
            <a:r>
              <a:rPr lang="en-US" dirty="0"/>
              <a:t>Enemy Chase Range</a:t>
            </a:r>
          </a:p>
        </p:txBody>
      </p:sp>
      <p:sp>
        <p:nvSpPr>
          <p:cNvPr id="3" name="Text Placeholder 2">
            <a:extLst>
              <a:ext uri="{FF2B5EF4-FFF2-40B4-BE49-F238E27FC236}">
                <a16:creationId xmlns:a16="http://schemas.microsoft.com/office/drawing/2014/main" id="{BC236B29-E8CE-1CD2-EAF8-517D496E9EDF}"/>
              </a:ext>
            </a:extLst>
          </p:cNvPr>
          <p:cNvSpPr>
            <a:spLocks noGrp="1"/>
          </p:cNvSpPr>
          <p:nvPr>
            <p:ph type="body" idx="1"/>
          </p:nvPr>
        </p:nvSpPr>
        <p:spPr>
          <a:xfrm>
            <a:off x="860028" y="2138064"/>
            <a:ext cx="6163343" cy="6675196"/>
          </a:xfrm>
        </p:spPr>
        <p:txBody>
          <a:bodyPr/>
          <a:lstStyle/>
          <a:p>
            <a:r>
              <a:rPr lang="en-US" sz="4000" dirty="0"/>
              <a:t>In the update, we’ll create a concept that</a:t>
            </a:r>
          </a:p>
          <a:p>
            <a:pPr lvl="1"/>
            <a:r>
              <a:rPr lang="en-US" sz="3200" dirty="0"/>
              <a:t>What is the distance to target?</a:t>
            </a:r>
          </a:p>
          <a:p>
            <a:pPr lvl="2"/>
            <a:r>
              <a:rPr lang="en-US" sz="3200" dirty="0"/>
              <a:t>It’s </a:t>
            </a:r>
            <a:r>
              <a:rPr lang="en-US" sz="3200" dirty="0" err="1"/>
              <a:t>gonna</a:t>
            </a:r>
            <a:r>
              <a:rPr lang="en-US" sz="3200" dirty="0"/>
              <a:t> be vector3.Distance(target’s position, our position)</a:t>
            </a:r>
          </a:p>
          <a:p>
            <a:pPr lvl="2"/>
            <a:endParaRPr lang="en-US" sz="3200" dirty="0"/>
          </a:p>
          <a:p>
            <a:pPr lvl="1"/>
            <a:r>
              <a:rPr lang="en-US" sz="3200" dirty="0"/>
              <a:t>When should we actually run at the player?</a:t>
            </a:r>
          </a:p>
          <a:p>
            <a:pPr lvl="2"/>
            <a:r>
              <a:rPr lang="en-US" sz="3200" dirty="0"/>
              <a:t>Add an if statement to make our enemy move if the player gets within range</a:t>
            </a:r>
          </a:p>
        </p:txBody>
      </p:sp>
      <p:pic>
        <p:nvPicPr>
          <p:cNvPr id="7" name="Picture 6">
            <a:extLst>
              <a:ext uri="{FF2B5EF4-FFF2-40B4-BE49-F238E27FC236}">
                <a16:creationId xmlns:a16="http://schemas.microsoft.com/office/drawing/2014/main" id="{BE713CFE-C1CF-929D-A5DF-77147F900AA1}"/>
              </a:ext>
            </a:extLst>
          </p:cNvPr>
          <p:cNvPicPr>
            <a:picLocks noChangeAspect="1"/>
          </p:cNvPicPr>
          <p:nvPr/>
        </p:nvPicPr>
        <p:blipFill>
          <a:blip r:embed="rId2"/>
          <a:stretch>
            <a:fillRect/>
          </a:stretch>
        </p:blipFill>
        <p:spPr>
          <a:xfrm>
            <a:off x="7023371" y="1774582"/>
            <a:ext cx="11264630" cy="8512418"/>
          </a:xfrm>
          <a:prstGeom prst="rect">
            <a:avLst/>
          </a:prstGeom>
        </p:spPr>
      </p:pic>
      <p:sp>
        <p:nvSpPr>
          <p:cNvPr id="8" name="Rectangle 7">
            <a:extLst>
              <a:ext uri="{FF2B5EF4-FFF2-40B4-BE49-F238E27FC236}">
                <a16:creationId xmlns:a16="http://schemas.microsoft.com/office/drawing/2014/main" id="{90C98EB6-8620-BA12-A4D0-AA83253AF276}"/>
              </a:ext>
            </a:extLst>
          </p:cNvPr>
          <p:cNvSpPr/>
          <p:nvPr/>
        </p:nvSpPr>
        <p:spPr>
          <a:xfrm>
            <a:off x="7461504" y="8432596"/>
            <a:ext cx="10661904" cy="169895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583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9DAB-D08E-4F80-25E8-1F6C21EE7226}"/>
              </a:ext>
            </a:extLst>
          </p:cNvPr>
          <p:cNvSpPr>
            <a:spLocks noGrp="1"/>
          </p:cNvSpPr>
          <p:nvPr>
            <p:ph type="title"/>
          </p:nvPr>
        </p:nvSpPr>
        <p:spPr/>
        <p:txBody>
          <a:bodyPr/>
          <a:lstStyle/>
          <a:p>
            <a:r>
              <a:rPr lang="en-US" dirty="0" err="1"/>
              <a:t>OnDrawGizmosSelected</a:t>
            </a:r>
            <a:r>
              <a:rPr lang="en-US" dirty="0"/>
              <a:t>()</a:t>
            </a:r>
          </a:p>
        </p:txBody>
      </p:sp>
      <p:sp>
        <p:nvSpPr>
          <p:cNvPr id="3" name="Text Placeholder 2">
            <a:extLst>
              <a:ext uri="{FF2B5EF4-FFF2-40B4-BE49-F238E27FC236}">
                <a16:creationId xmlns:a16="http://schemas.microsoft.com/office/drawing/2014/main" id="{F9E7EA26-1D0E-4E52-0FB7-DBB3834610E9}"/>
              </a:ext>
            </a:extLst>
          </p:cNvPr>
          <p:cNvSpPr>
            <a:spLocks noGrp="1"/>
          </p:cNvSpPr>
          <p:nvPr>
            <p:ph type="body" idx="1"/>
          </p:nvPr>
        </p:nvSpPr>
        <p:spPr/>
        <p:txBody>
          <a:bodyPr/>
          <a:lstStyle/>
          <a:p>
            <a:r>
              <a:rPr lang="en-US" sz="4000" dirty="0"/>
              <a:t>We are going to create a visual representation so that we can see what the range of the enemy is.</a:t>
            </a:r>
          </a:p>
          <a:p>
            <a:r>
              <a:rPr lang="en-US" sz="4000" dirty="0"/>
              <a:t>If we are in that range, it starts coming to us.</a:t>
            </a:r>
          </a:p>
          <a:p>
            <a:r>
              <a:rPr lang="en-US" sz="4000" dirty="0"/>
              <a:t>It makes it easier to test, tune and design of our game.</a:t>
            </a:r>
          </a:p>
          <a:p>
            <a:endParaRPr lang="en-US" sz="4000" dirty="0"/>
          </a:p>
          <a:p>
            <a:pPr marL="0" indent="0">
              <a:buNone/>
            </a:pPr>
            <a:r>
              <a:rPr lang="en-US" sz="4000" dirty="0"/>
              <a:t>Draw a Gizmo for chase range</a:t>
            </a:r>
          </a:p>
          <a:p>
            <a:pPr marL="0" indent="0">
              <a:buNone/>
            </a:pPr>
            <a:r>
              <a:rPr lang="en-US" sz="4000" dirty="0"/>
              <a:t> - When the enemy is selected, we draw a wire sphere to show chase range</a:t>
            </a:r>
          </a:p>
          <a:p>
            <a:pPr marL="0" indent="0">
              <a:buNone/>
            </a:pPr>
            <a:endParaRPr lang="en-US" sz="4000" dirty="0"/>
          </a:p>
        </p:txBody>
      </p:sp>
      <p:pic>
        <p:nvPicPr>
          <p:cNvPr id="5" name="Picture 4">
            <a:extLst>
              <a:ext uri="{FF2B5EF4-FFF2-40B4-BE49-F238E27FC236}">
                <a16:creationId xmlns:a16="http://schemas.microsoft.com/office/drawing/2014/main" id="{7D1A74B3-B4E3-1EF8-00C7-A6EAFED63E53}"/>
              </a:ext>
            </a:extLst>
          </p:cNvPr>
          <p:cNvPicPr>
            <a:picLocks noChangeAspect="1"/>
          </p:cNvPicPr>
          <p:nvPr/>
        </p:nvPicPr>
        <p:blipFill>
          <a:blip r:embed="rId2"/>
          <a:srcRect b="32440"/>
          <a:stretch/>
        </p:blipFill>
        <p:spPr>
          <a:xfrm>
            <a:off x="4083119" y="7516369"/>
            <a:ext cx="14204882" cy="2770632"/>
          </a:xfrm>
          <a:prstGeom prst="rect">
            <a:avLst/>
          </a:prstGeom>
        </p:spPr>
      </p:pic>
      <p:pic>
        <p:nvPicPr>
          <p:cNvPr id="7" name="Picture 6">
            <a:extLst>
              <a:ext uri="{FF2B5EF4-FFF2-40B4-BE49-F238E27FC236}">
                <a16:creationId xmlns:a16="http://schemas.microsoft.com/office/drawing/2014/main" id="{1399AB24-7FAB-3961-C3AB-1A0450620E16}"/>
              </a:ext>
            </a:extLst>
          </p:cNvPr>
          <p:cNvPicPr>
            <a:picLocks noChangeAspect="1"/>
          </p:cNvPicPr>
          <p:nvPr/>
        </p:nvPicPr>
        <p:blipFill>
          <a:blip r:embed="rId3"/>
          <a:stretch>
            <a:fillRect/>
          </a:stretch>
        </p:blipFill>
        <p:spPr>
          <a:xfrm>
            <a:off x="14925206" y="3226793"/>
            <a:ext cx="3362794" cy="3200847"/>
          </a:xfrm>
          <a:prstGeom prst="rect">
            <a:avLst/>
          </a:prstGeom>
        </p:spPr>
      </p:pic>
    </p:spTree>
    <p:extLst>
      <p:ext uri="{BB962C8B-B14F-4D97-AF65-F5344CB8AC3E}">
        <p14:creationId xmlns:p14="http://schemas.microsoft.com/office/powerpoint/2010/main" val="755453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6821-AB18-8123-80B9-BA09C73CD3EE}"/>
              </a:ext>
            </a:extLst>
          </p:cNvPr>
          <p:cNvSpPr>
            <a:spLocks noGrp="1"/>
          </p:cNvSpPr>
          <p:nvPr>
            <p:ph type="title"/>
          </p:nvPr>
        </p:nvSpPr>
        <p:spPr/>
        <p:txBody>
          <a:bodyPr/>
          <a:lstStyle/>
          <a:p>
            <a:r>
              <a:rPr lang="en-US" dirty="0"/>
              <a:t>Enemy AI – Attack if provoked</a:t>
            </a:r>
          </a:p>
        </p:txBody>
      </p:sp>
      <p:sp>
        <p:nvSpPr>
          <p:cNvPr id="3" name="Text Placeholder 2">
            <a:extLst>
              <a:ext uri="{FF2B5EF4-FFF2-40B4-BE49-F238E27FC236}">
                <a16:creationId xmlns:a16="http://schemas.microsoft.com/office/drawing/2014/main" id="{9F6E29A7-CCF2-2724-8219-447E753896EA}"/>
              </a:ext>
            </a:extLst>
          </p:cNvPr>
          <p:cNvSpPr>
            <a:spLocks noGrp="1"/>
          </p:cNvSpPr>
          <p:nvPr>
            <p:ph type="body" idx="1"/>
          </p:nvPr>
        </p:nvSpPr>
        <p:spPr/>
        <p:txBody>
          <a:bodyPr/>
          <a:lstStyle/>
          <a:p>
            <a:pPr algn="just"/>
            <a:r>
              <a:rPr lang="en-US" sz="4800" dirty="0"/>
              <a:t>We’re going to create some more enemy behavior where the enemy once provoked, chases the player and keeps chasing until it gets close enough to attack. For now, we’ll print something in the console saying “Zombie attacking etc.”</a:t>
            </a:r>
          </a:p>
          <a:p>
            <a:pPr algn="just"/>
            <a:endParaRPr lang="en-US" sz="4800" dirty="0"/>
          </a:p>
        </p:txBody>
      </p:sp>
    </p:spTree>
    <p:extLst>
      <p:ext uri="{BB962C8B-B14F-4D97-AF65-F5344CB8AC3E}">
        <p14:creationId xmlns:p14="http://schemas.microsoft.com/office/powerpoint/2010/main" val="408682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Game Design</a:t>
            </a:r>
            <a:endParaRPr/>
          </a:p>
        </p:txBody>
      </p:sp>
      <p:sp>
        <p:nvSpPr>
          <p:cNvPr id="141" name="Google Shape;141;p25"/>
          <p:cNvSpPr txBox="1">
            <a:spLocks noGrp="1"/>
          </p:cNvSpPr>
          <p:nvPr>
            <p:ph type="body" idx="1"/>
          </p:nvPr>
        </p:nvSpPr>
        <p:spPr>
          <a:xfrm>
            <a:off x="822000" y="5956425"/>
            <a:ext cx="9485700" cy="3069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sz="5000" b="1">
                <a:solidFill>
                  <a:srgbClr val="FF9900"/>
                </a:solidFill>
              </a:rPr>
              <a:t>Core game loop: </a:t>
            </a:r>
            <a:endParaRPr sz="5000" b="1">
              <a:solidFill>
                <a:srgbClr val="FF9900"/>
              </a:solidFill>
            </a:endParaRPr>
          </a:p>
          <a:p>
            <a:pPr marL="0" lvl="0" indent="0" algn="l" rtl="0">
              <a:spcBef>
                <a:spcPts val="0"/>
              </a:spcBef>
              <a:spcAft>
                <a:spcPts val="0"/>
              </a:spcAft>
              <a:buNone/>
            </a:pPr>
            <a:r>
              <a:rPr lang="en-GB" sz="5000"/>
              <a:t>Collect ammo, shoot enemies, reach end of level</a:t>
            </a:r>
            <a:endParaRPr sz="7200"/>
          </a:p>
        </p:txBody>
      </p:sp>
      <p:sp>
        <p:nvSpPr>
          <p:cNvPr id="140" name="Google Shape;140;p25"/>
          <p:cNvSpPr txBox="1">
            <a:spLocks noGrp="1"/>
          </p:cNvSpPr>
          <p:nvPr>
            <p:ph type="body" idx="4294967295"/>
          </p:nvPr>
        </p:nvSpPr>
        <p:spPr>
          <a:xfrm>
            <a:off x="1644650" y="2138363"/>
            <a:ext cx="16643350" cy="371475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GB" sz="5000" b="1">
                <a:solidFill>
                  <a:srgbClr val="FF9900"/>
                </a:solidFill>
              </a:rPr>
              <a:t>Player Experience:</a:t>
            </a:r>
            <a:r>
              <a:rPr lang="en-GB" sz="5000">
                <a:solidFill>
                  <a:srgbClr val="FF9900"/>
                </a:solidFill>
              </a:rPr>
              <a:t> </a:t>
            </a:r>
            <a:endParaRPr sz="5000">
              <a:solidFill>
                <a:srgbClr val="FF9900"/>
              </a:solidFill>
            </a:endParaRPr>
          </a:p>
          <a:p>
            <a:pPr marL="0" lvl="0" indent="0" algn="l" rtl="0">
              <a:spcBef>
                <a:spcPts val="0"/>
              </a:spcBef>
              <a:spcAft>
                <a:spcPts val="0"/>
              </a:spcAft>
              <a:buClr>
                <a:schemeClr val="dk1"/>
              </a:buClr>
              <a:buSzPts val="1100"/>
              <a:buFont typeface="Arial"/>
              <a:buNone/>
            </a:pPr>
            <a:r>
              <a:rPr lang="en-GB" sz="5000">
                <a:solidFill>
                  <a:schemeClr val="lt1"/>
                </a:solidFill>
              </a:rPr>
              <a:t>Intense</a:t>
            </a:r>
            <a:endParaRPr sz="5000" b="1">
              <a:solidFill>
                <a:srgbClr val="FF9900"/>
              </a:solidFill>
            </a:endParaRPr>
          </a:p>
          <a:p>
            <a:pPr marL="0" lvl="0" indent="0" algn="l" rtl="0">
              <a:spcBef>
                <a:spcPts val="0"/>
              </a:spcBef>
              <a:spcAft>
                <a:spcPts val="0"/>
              </a:spcAft>
              <a:buNone/>
            </a:pPr>
            <a:r>
              <a:rPr lang="en-GB" sz="5000" b="1">
                <a:solidFill>
                  <a:srgbClr val="FF9900"/>
                </a:solidFill>
              </a:rPr>
              <a:t>Core Mechanic: </a:t>
            </a:r>
            <a:endParaRPr sz="5000" b="1">
              <a:solidFill>
                <a:srgbClr val="FF9900"/>
              </a:solidFill>
            </a:endParaRPr>
          </a:p>
          <a:p>
            <a:pPr marL="0" lvl="0" indent="0" algn="l" rtl="0">
              <a:spcBef>
                <a:spcPts val="0"/>
              </a:spcBef>
              <a:spcAft>
                <a:spcPts val="0"/>
              </a:spcAft>
              <a:buNone/>
            </a:pPr>
            <a:r>
              <a:rPr lang="en-GB" sz="5000"/>
              <a:t>Shoot enemies</a:t>
            </a:r>
            <a:endParaRPr sz="7200"/>
          </a:p>
        </p:txBody>
      </p:sp>
      <p:pic>
        <p:nvPicPr>
          <p:cNvPr id="142" name="Google Shape;142;p25"/>
          <p:cNvPicPr preferRelativeResize="0"/>
          <p:nvPr/>
        </p:nvPicPr>
        <p:blipFill rotWithShape="1">
          <a:blip r:embed="rId3">
            <a:alphaModFix/>
          </a:blip>
          <a:srcRect l="35805" t="31692" r="37670" b="7686"/>
          <a:stretch/>
        </p:blipFill>
        <p:spPr>
          <a:xfrm>
            <a:off x="11294650" y="2191200"/>
            <a:ext cx="5674325" cy="7288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10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10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Effect transition="in" filter="fade">
                                      <p:cBhvr>
                                        <p:cTn id="22" dur="1000"/>
                                        <p:tgtEl>
                                          <p:spTgt spid="1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Enemy Behaviour - Provoked</a:t>
            </a:r>
            <a:endParaRPr/>
          </a:p>
        </p:txBody>
      </p:sp>
      <p:pic>
        <p:nvPicPr>
          <p:cNvPr id="266" name="Google Shape;266;p42"/>
          <p:cNvPicPr preferRelativeResize="0"/>
          <p:nvPr/>
        </p:nvPicPr>
        <p:blipFill>
          <a:blip r:embed="rId3">
            <a:alphaModFix/>
          </a:blip>
          <a:stretch>
            <a:fillRect/>
          </a:stretch>
        </p:blipFill>
        <p:spPr>
          <a:xfrm>
            <a:off x="2560725" y="2114550"/>
            <a:ext cx="12952726" cy="7381650"/>
          </a:xfrm>
          <a:prstGeom prst="rect">
            <a:avLst/>
          </a:prstGeom>
          <a:noFill/>
          <a:ln>
            <a:noFill/>
          </a:ln>
        </p:spPr>
      </p:pic>
      <p:cxnSp>
        <p:nvCxnSpPr>
          <p:cNvPr id="267" name="Google Shape;267;p42"/>
          <p:cNvCxnSpPr/>
          <p:nvPr/>
        </p:nvCxnSpPr>
        <p:spPr>
          <a:xfrm rot="10800000" flipH="1">
            <a:off x="6491600" y="5579000"/>
            <a:ext cx="3691800" cy="1700700"/>
          </a:xfrm>
          <a:prstGeom prst="straightConnector1">
            <a:avLst/>
          </a:prstGeom>
          <a:noFill/>
          <a:ln w="114300" cap="flat" cmpd="sng">
            <a:solidFill>
              <a:srgbClr val="FFFFFF"/>
            </a:solidFill>
            <a:prstDash val="solid"/>
            <a:round/>
            <a:headEnd type="triangle" w="med" len="med"/>
            <a:tailEnd type="triangle" w="med" len="med"/>
          </a:ln>
        </p:spPr>
      </p:cxnSp>
      <p:cxnSp>
        <p:nvCxnSpPr>
          <p:cNvPr id="268" name="Google Shape;268;p42"/>
          <p:cNvCxnSpPr/>
          <p:nvPr/>
        </p:nvCxnSpPr>
        <p:spPr>
          <a:xfrm rot="10800000" flipH="1">
            <a:off x="4189475" y="4832350"/>
            <a:ext cx="5682600" cy="2468100"/>
          </a:xfrm>
          <a:prstGeom prst="straightConnector1">
            <a:avLst/>
          </a:prstGeom>
          <a:noFill/>
          <a:ln w="76200" cap="flat" cmpd="sng">
            <a:solidFill>
              <a:srgbClr val="00FF00"/>
            </a:solidFill>
            <a:prstDash val="dash"/>
            <a:round/>
            <a:headEnd type="none" w="med" len="med"/>
            <a:tailEnd type="triangle" w="med" len="med"/>
          </a:ln>
        </p:spPr>
      </p:cxnSp>
      <p:sp>
        <p:nvSpPr>
          <p:cNvPr id="269" name="Google Shape;269;p42"/>
          <p:cNvSpPr txBox="1"/>
          <p:nvPr/>
        </p:nvSpPr>
        <p:spPr>
          <a:xfrm>
            <a:off x="6201225" y="4832350"/>
            <a:ext cx="23643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FF00"/>
                </a:solidFill>
              </a:rPr>
              <a:t>Shot</a:t>
            </a:r>
            <a:endParaRPr sz="4800">
              <a:solidFill>
                <a:srgbClr val="00FF00"/>
              </a:solidFill>
            </a:endParaRPr>
          </a:p>
        </p:txBody>
      </p:sp>
      <p:sp>
        <p:nvSpPr>
          <p:cNvPr id="270" name="Google Shape;270;p42"/>
          <p:cNvSpPr txBox="1"/>
          <p:nvPr/>
        </p:nvSpPr>
        <p:spPr>
          <a:xfrm>
            <a:off x="8565525" y="6560975"/>
            <a:ext cx="67197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FF"/>
                </a:solidFill>
              </a:rPr>
              <a:t>Is Visible (ie. player got within range)</a:t>
            </a:r>
            <a:endParaRPr sz="4800">
              <a:solidFill>
                <a:srgbClr val="FFFFFF"/>
              </a:solidFill>
            </a:endParaRPr>
          </a:p>
        </p:txBody>
      </p:sp>
      <p:sp>
        <p:nvSpPr>
          <p:cNvPr id="271" name="Google Shape;271;p42"/>
          <p:cNvSpPr txBox="1"/>
          <p:nvPr/>
        </p:nvSpPr>
        <p:spPr>
          <a:xfrm>
            <a:off x="11040800" y="4494675"/>
            <a:ext cx="5682600" cy="11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b="1">
                <a:solidFill>
                  <a:schemeClr val="lt2"/>
                </a:solidFill>
              </a:rPr>
              <a:t>“EXTERMINATE!”</a:t>
            </a:r>
            <a:endParaRPr sz="4800" b="1">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1000"/>
                                        <p:tgtEl>
                                          <p:spTgt spid="2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1"/>
                                        <p:tgtEl>
                                          <p:spTgt spid="269"/>
                                        </p:tgtEl>
                                      </p:cBhvr>
                                    </p:animEffect>
                                  </p:childTnLst>
                                </p:cTn>
                              </p:par>
                              <p:par>
                                <p:cTn id="16" presetID="10" presetClass="entr" presetSubtype="0" fill="hold" nodeType="withEffect">
                                  <p:stCondLst>
                                    <p:cond delay="0"/>
                                  </p:stCondLst>
                                  <p:childTnLst>
                                    <p:set>
                                      <p:cBhvr>
                                        <p:cTn id="17" dur="1" fill="hold">
                                          <p:stCondLst>
                                            <p:cond delay="0"/>
                                          </p:stCondLst>
                                        </p:cTn>
                                        <p:tgtEl>
                                          <p:spTgt spid="268"/>
                                        </p:tgtEl>
                                        <p:attrNameLst>
                                          <p:attrName>style.visibility</p:attrName>
                                        </p:attrNameLst>
                                      </p:cBhvr>
                                      <p:to>
                                        <p:strVal val="visible"/>
                                      </p:to>
                                    </p:set>
                                    <p:animEffect transition="in" filter="fade">
                                      <p:cBhvr>
                                        <p:cTn id="18" dur="1000"/>
                                        <p:tgtEl>
                                          <p:spTgt spid="2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1"/>
                                        </p:tgtEl>
                                        <p:attrNameLst>
                                          <p:attrName>style.visibility</p:attrName>
                                        </p:attrNameLst>
                                      </p:cBhvr>
                                      <p:to>
                                        <p:strVal val="visible"/>
                                      </p:to>
                                    </p:set>
                                    <p:animEffect transition="in" filter="fade">
                                      <p:cBhvr>
                                        <p:cTn id="23" dur="1"/>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Enemy Behaviour - Once Provoked</a:t>
            </a:r>
            <a:endParaRPr/>
          </a:p>
        </p:txBody>
      </p:sp>
      <p:cxnSp>
        <p:nvCxnSpPr>
          <p:cNvPr id="277" name="Google Shape;277;p43"/>
          <p:cNvCxnSpPr/>
          <p:nvPr/>
        </p:nvCxnSpPr>
        <p:spPr>
          <a:xfrm rot="10800000" flipH="1">
            <a:off x="6491600" y="5579000"/>
            <a:ext cx="3691800" cy="1700700"/>
          </a:xfrm>
          <a:prstGeom prst="straightConnector1">
            <a:avLst/>
          </a:prstGeom>
          <a:noFill/>
          <a:ln w="114300" cap="flat" cmpd="sng">
            <a:solidFill>
              <a:srgbClr val="FFFFFF"/>
            </a:solidFill>
            <a:prstDash val="solid"/>
            <a:round/>
            <a:headEnd type="triangle" w="med" len="med"/>
            <a:tailEnd type="triangle" w="med" len="med"/>
          </a:ln>
        </p:spPr>
      </p:cxnSp>
      <p:cxnSp>
        <p:nvCxnSpPr>
          <p:cNvPr id="278" name="Google Shape;278;p43"/>
          <p:cNvCxnSpPr/>
          <p:nvPr/>
        </p:nvCxnSpPr>
        <p:spPr>
          <a:xfrm rot="10800000" flipH="1">
            <a:off x="4189475" y="4832350"/>
            <a:ext cx="5682600" cy="2468100"/>
          </a:xfrm>
          <a:prstGeom prst="straightConnector1">
            <a:avLst/>
          </a:prstGeom>
          <a:noFill/>
          <a:ln w="76200" cap="flat" cmpd="sng">
            <a:solidFill>
              <a:srgbClr val="00FF00"/>
            </a:solidFill>
            <a:prstDash val="dash"/>
            <a:round/>
            <a:headEnd type="none" w="med" len="med"/>
            <a:tailEnd type="triangle" w="med" len="med"/>
          </a:ln>
        </p:spPr>
      </p:cxnSp>
      <p:sp>
        <p:nvSpPr>
          <p:cNvPr id="279" name="Google Shape;279;p43"/>
          <p:cNvSpPr txBox="1"/>
          <p:nvPr/>
        </p:nvSpPr>
        <p:spPr>
          <a:xfrm>
            <a:off x="6201225" y="4832350"/>
            <a:ext cx="23643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FF00"/>
                </a:solidFill>
              </a:rPr>
              <a:t>Shot</a:t>
            </a:r>
            <a:endParaRPr sz="4800">
              <a:solidFill>
                <a:srgbClr val="00FF00"/>
              </a:solidFill>
            </a:endParaRPr>
          </a:p>
        </p:txBody>
      </p:sp>
      <p:sp>
        <p:nvSpPr>
          <p:cNvPr id="280" name="Google Shape;280;p43"/>
          <p:cNvSpPr txBox="1"/>
          <p:nvPr/>
        </p:nvSpPr>
        <p:spPr>
          <a:xfrm>
            <a:off x="8565525" y="6560975"/>
            <a:ext cx="67197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FF"/>
                </a:solidFill>
              </a:rPr>
              <a:t>Is Visible (ie. player got within range)</a:t>
            </a:r>
            <a:endParaRPr sz="4800">
              <a:solidFill>
                <a:srgbClr val="FFFFFF"/>
              </a:solidFill>
            </a:endParaRPr>
          </a:p>
        </p:txBody>
      </p:sp>
      <p:pic>
        <p:nvPicPr>
          <p:cNvPr id="281" name="Google Shape;281;p43"/>
          <p:cNvPicPr preferRelativeResize="0"/>
          <p:nvPr/>
        </p:nvPicPr>
        <p:blipFill>
          <a:blip r:embed="rId3">
            <a:alphaModFix/>
          </a:blip>
          <a:stretch>
            <a:fillRect/>
          </a:stretch>
        </p:blipFill>
        <p:spPr>
          <a:xfrm>
            <a:off x="2560725" y="2114550"/>
            <a:ext cx="12952706" cy="7381650"/>
          </a:xfrm>
          <a:prstGeom prst="rect">
            <a:avLst/>
          </a:prstGeom>
          <a:noFill/>
          <a:ln>
            <a:noFill/>
          </a:ln>
        </p:spPr>
      </p:pic>
      <p:cxnSp>
        <p:nvCxnSpPr>
          <p:cNvPr id="282" name="Google Shape;282;p43"/>
          <p:cNvCxnSpPr/>
          <p:nvPr/>
        </p:nvCxnSpPr>
        <p:spPr>
          <a:xfrm rot="10800000" flipH="1">
            <a:off x="9423200" y="5245600"/>
            <a:ext cx="912600" cy="414900"/>
          </a:xfrm>
          <a:prstGeom prst="straightConnector1">
            <a:avLst/>
          </a:prstGeom>
          <a:noFill/>
          <a:ln w="38100" cap="flat" cmpd="sng">
            <a:solidFill>
              <a:srgbClr val="FFFF00"/>
            </a:solidFill>
            <a:prstDash val="solid"/>
            <a:round/>
            <a:headEnd type="triangle" w="med" len="med"/>
            <a:tailEnd type="triangle" w="med" len="med"/>
          </a:ln>
        </p:spPr>
      </p:cxnSp>
      <p:sp>
        <p:nvSpPr>
          <p:cNvPr id="283" name="Google Shape;283;p43"/>
          <p:cNvSpPr txBox="1"/>
          <p:nvPr/>
        </p:nvSpPr>
        <p:spPr>
          <a:xfrm>
            <a:off x="7921300" y="6103775"/>
            <a:ext cx="6719700" cy="9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00"/>
                </a:solidFill>
              </a:rPr>
              <a:t>Attack if close enough</a:t>
            </a:r>
            <a:endParaRPr sz="4800">
              <a:solidFill>
                <a:srgbClr val="FFFF00"/>
              </a:solidFill>
            </a:endParaRPr>
          </a:p>
        </p:txBody>
      </p:sp>
      <p:sp>
        <p:nvSpPr>
          <p:cNvPr id="284" name="Google Shape;284;p43"/>
          <p:cNvSpPr txBox="1"/>
          <p:nvPr/>
        </p:nvSpPr>
        <p:spPr>
          <a:xfrm>
            <a:off x="8032125" y="7300450"/>
            <a:ext cx="6719700" cy="9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00"/>
                </a:solidFill>
              </a:rPr>
              <a:t>Otherwise, chase</a:t>
            </a:r>
            <a:endParaRPr sz="480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1"/>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AE3D6-BCEF-166C-236D-706AC1364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4DFC3-BE3B-B582-9E51-0FD7737327CF}"/>
              </a:ext>
            </a:extLst>
          </p:cNvPr>
          <p:cNvSpPr>
            <a:spLocks noGrp="1"/>
          </p:cNvSpPr>
          <p:nvPr>
            <p:ph type="title"/>
          </p:nvPr>
        </p:nvSpPr>
        <p:spPr/>
        <p:txBody>
          <a:bodyPr/>
          <a:lstStyle/>
          <a:p>
            <a:r>
              <a:rPr lang="en-US" dirty="0"/>
              <a:t>Enemy AI – Attack if provoked</a:t>
            </a:r>
          </a:p>
        </p:txBody>
      </p:sp>
      <p:sp>
        <p:nvSpPr>
          <p:cNvPr id="3" name="Text Placeholder 2">
            <a:extLst>
              <a:ext uri="{FF2B5EF4-FFF2-40B4-BE49-F238E27FC236}">
                <a16:creationId xmlns:a16="http://schemas.microsoft.com/office/drawing/2014/main" id="{30CFF5BA-8C41-28E2-D877-65501859D83E}"/>
              </a:ext>
            </a:extLst>
          </p:cNvPr>
          <p:cNvSpPr>
            <a:spLocks noGrp="1"/>
          </p:cNvSpPr>
          <p:nvPr>
            <p:ph type="body" idx="1"/>
          </p:nvPr>
        </p:nvSpPr>
        <p:spPr>
          <a:xfrm>
            <a:off x="860029" y="2138064"/>
            <a:ext cx="5943107" cy="7197000"/>
          </a:xfrm>
        </p:spPr>
        <p:txBody>
          <a:bodyPr/>
          <a:lstStyle/>
          <a:p>
            <a:r>
              <a:rPr lang="en-US" sz="3600" dirty="0"/>
              <a:t>Create a bool </a:t>
            </a:r>
            <a:r>
              <a:rPr lang="en-US" sz="3600" dirty="0" err="1"/>
              <a:t>isProvoked</a:t>
            </a:r>
            <a:endParaRPr lang="en-US" sz="3600" dirty="0"/>
          </a:p>
          <a:p>
            <a:r>
              <a:rPr lang="en-US" sz="3600" dirty="0"/>
              <a:t>In Update, check if provoked or not. Create a method </a:t>
            </a:r>
            <a:r>
              <a:rPr lang="en-US" sz="3600" dirty="0" err="1"/>
              <a:t>EnagageTarget</a:t>
            </a:r>
            <a:r>
              <a:rPr lang="en-US" sz="3600" dirty="0"/>
              <a:t>() and call if it is provoked.</a:t>
            </a:r>
          </a:p>
          <a:p>
            <a:r>
              <a:rPr lang="en-US" sz="3600" dirty="0"/>
              <a:t>In the </a:t>
            </a:r>
            <a:r>
              <a:rPr lang="en-US" sz="3600" dirty="0" err="1"/>
              <a:t>EngageTarget</a:t>
            </a:r>
            <a:r>
              <a:rPr lang="en-US" sz="3600" dirty="0"/>
              <a:t> if something happens </a:t>
            </a:r>
            <a:r>
              <a:rPr lang="en-US" sz="3600" dirty="0" err="1"/>
              <a:t>ChaseTarget</a:t>
            </a:r>
            <a:r>
              <a:rPr lang="en-US" sz="3600" dirty="0"/>
              <a:t>() – move to target and if something happens </a:t>
            </a:r>
            <a:r>
              <a:rPr lang="en-US" sz="3600" dirty="0" err="1"/>
              <a:t>AttackTargget</a:t>
            </a:r>
            <a:r>
              <a:rPr lang="en-US" sz="3600" dirty="0"/>
              <a:t> – print “Attacking”</a:t>
            </a:r>
          </a:p>
        </p:txBody>
      </p:sp>
      <p:pic>
        <p:nvPicPr>
          <p:cNvPr id="5" name="Picture 4">
            <a:extLst>
              <a:ext uri="{FF2B5EF4-FFF2-40B4-BE49-F238E27FC236}">
                <a16:creationId xmlns:a16="http://schemas.microsoft.com/office/drawing/2014/main" id="{97FC9CC2-04E7-FA6F-5BD9-449F05923EB6}"/>
              </a:ext>
            </a:extLst>
          </p:cNvPr>
          <p:cNvPicPr>
            <a:picLocks noChangeAspect="1"/>
          </p:cNvPicPr>
          <p:nvPr/>
        </p:nvPicPr>
        <p:blipFill>
          <a:blip r:embed="rId3"/>
          <a:stretch>
            <a:fillRect/>
          </a:stretch>
        </p:blipFill>
        <p:spPr>
          <a:xfrm>
            <a:off x="9583074" y="1908760"/>
            <a:ext cx="8704926" cy="382780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CFF359A-6671-BE77-6F0D-4043AD5ED91D}"/>
                  </a:ext>
                </a:extLst>
              </p14:cNvPr>
              <p14:cNvContentPartPr/>
              <p14:nvPr/>
            </p14:nvContentPartPr>
            <p14:xfrm>
              <a:off x="10307880" y="4552632"/>
              <a:ext cx="5365800" cy="1192320"/>
            </p14:xfrm>
          </p:contentPart>
        </mc:Choice>
        <mc:Fallback xmlns="">
          <p:pic>
            <p:nvPicPr>
              <p:cNvPr id="6" name="Ink 5">
                <a:extLst>
                  <a:ext uri="{FF2B5EF4-FFF2-40B4-BE49-F238E27FC236}">
                    <a16:creationId xmlns:a16="http://schemas.microsoft.com/office/drawing/2014/main" id="{1CFF359A-6671-BE77-6F0D-4043AD5ED91D}"/>
                  </a:ext>
                </a:extLst>
              </p:cNvPr>
              <p:cNvPicPr/>
              <p:nvPr/>
            </p:nvPicPr>
            <p:blipFill>
              <a:blip r:embed="rId5"/>
              <a:stretch>
                <a:fillRect/>
              </a:stretch>
            </p:blipFill>
            <p:spPr>
              <a:xfrm>
                <a:off x="10272240" y="4516632"/>
                <a:ext cx="5437440" cy="1263960"/>
              </a:xfrm>
              <a:prstGeom prst="rect">
                <a:avLst/>
              </a:prstGeom>
            </p:spPr>
          </p:pic>
        </mc:Fallback>
      </mc:AlternateContent>
      <p:pic>
        <p:nvPicPr>
          <p:cNvPr id="8" name="Picture 7">
            <a:extLst>
              <a:ext uri="{FF2B5EF4-FFF2-40B4-BE49-F238E27FC236}">
                <a16:creationId xmlns:a16="http://schemas.microsoft.com/office/drawing/2014/main" id="{9A709CD9-9EE4-78D9-2271-5A1675A76C9A}"/>
              </a:ext>
            </a:extLst>
          </p:cNvPr>
          <p:cNvPicPr>
            <a:picLocks noChangeAspect="1"/>
          </p:cNvPicPr>
          <p:nvPr/>
        </p:nvPicPr>
        <p:blipFill>
          <a:blip r:embed="rId6"/>
          <a:stretch>
            <a:fillRect/>
          </a:stretch>
        </p:blipFill>
        <p:spPr>
          <a:xfrm>
            <a:off x="6738213" y="6331894"/>
            <a:ext cx="11549787" cy="3827803"/>
          </a:xfrm>
          <a:prstGeom prst="rect">
            <a:avLst/>
          </a:prstGeom>
        </p:spPr>
      </p:pic>
    </p:spTree>
    <p:extLst>
      <p:ext uri="{BB962C8B-B14F-4D97-AF65-F5344CB8AC3E}">
        <p14:creationId xmlns:p14="http://schemas.microsoft.com/office/powerpoint/2010/main" val="3428986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898DF-8998-C877-D7A3-024916C2B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58EE0-AEB0-1968-BD92-7216554F38FE}"/>
              </a:ext>
            </a:extLst>
          </p:cNvPr>
          <p:cNvSpPr>
            <a:spLocks noGrp="1"/>
          </p:cNvSpPr>
          <p:nvPr>
            <p:ph type="title"/>
          </p:nvPr>
        </p:nvSpPr>
        <p:spPr/>
        <p:txBody>
          <a:bodyPr/>
          <a:lstStyle/>
          <a:p>
            <a:r>
              <a:rPr lang="en-US" dirty="0"/>
              <a:t>Enemy AI – Attack if provoked</a:t>
            </a:r>
          </a:p>
        </p:txBody>
      </p:sp>
      <p:sp>
        <p:nvSpPr>
          <p:cNvPr id="3" name="Text Placeholder 2">
            <a:extLst>
              <a:ext uri="{FF2B5EF4-FFF2-40B4-BE49-F238E27FC236}">
                <a16:creationId xmlns:a16="http://schemas.microsoft.com/office/drawing/2014/main" id="{27825767-EFAD-F85C-9D7F-94100207B18F}"/>
              </a:ext>
            </a:extLst>
          </p:cNvPr>
          <p:cNvSpPr>
            <a:spLocks noGrp="1"/>
          </p:cNvSpPr>
          <p:nvPr>
            <p:ph type="body" idx="1"/>
          </p:nvPr>
        </p:nvSpPr>
        <p:spPr>
          <a:xfrm>
            <a:off x="860029" y="2138064"/>
            <a:ext cx="5943107" cy="7197000"/>
          </a:xfrm>
        </p:spPr>
        <p:txBody>
          <a:bodyPr/>
          <a:lstStyle/>
          <a:p>
            <a:endParaRPr lang="en-US" sz="3600" dirty="0"/>
          </a:p>
        </p:txBody>
      </p:sp>
      <p:pic>
        <p:nvPicPr>
          <p:cNvPr id="7" name="Picture 6">
            <a:extLst>
              <a:ext uri="{FF2B5EF4-FFF2-40B4-BE49-F238E27FC236}">
                <a16:creationId xmlns:a16="http://schemas.microsoft.com/office/drawing/2014/main" id="{373ADDD2-2F1D-8323-7ADE-0E3E8F3A4298}"/>
              </a:ext>
            </a:extLst>
          </p:cNvPr>
          <p:cNvPicPr>
            <a:picLocks noChangeAspect="1"/>
          </p:cNvPicPr>
          <p:nvPr/>
        </p:nvPicPr>
        <p:blipFill>
          <a:blip r:embed="rId3"/>
          <a:stretch>
            <a:fillRect/>
          </a:stretch>
        </p:blipFill>
        <p:spPr>
          <a:xfrm>
            <a:off x="0" y="3184971"/>
            <a:ext cx="10763403" cy="7102029"/>
          </a:xfrm>
          <a:prstGeom prst="rect">
            <a:avLst/>
          </a:prstGeom>
        </p:spPr>
      </p:pic>
      <p:pic>
        <p:nvPicPr>
          <p:cNvPr id="9" name="Picture 8">
            <a:extLst>
              <a:ext uri="{FF2B5EF4-FFF2-40B4-BE49-F238E27FC236}">
                <a16:creationId xmlns:a16="http://schemas.microsoft.com/office/drawing/2014/main" id="{F1A8A69F-5A01-01A0-7321-845634288579}"/>
              </a:ext>
            </a:extLst>
          </p:cNvPr>
          <p:cNvPicPr>
            <a:picLocks noChangeAspect="1"/>
          </p:cNvPicPr>
          <p:nvPr/>
        </p:nvPicPr>
        <p:blipFill>
          <a:blip r:embed="rId4"/>
          <a:stretch>
            <a:fillRect/>
          </a:stretch>
        </p:blipFill>
        <p:spPr>
          <a:xfrm>
            <a:off x="6738213" y="49181"/>
            <a:ext cx="11549787" cy="3827803"/>
          </a:xfrm>
          <a:prstGeom prst="rect">
            <a:avLst/>
          </a:prstGeom>
        </p:spPr>
      </p:pic>
    </p:spTree>
    <p:extLst>
      <p:ext uri="{BB962C8B-B14F-4D97-AF65-F5344CB8AC3E}">
        <p14:creationId xmlns:p14="http://schemas.microsoft.com/office/powerpoint/2010/main" val="3011926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29D1-F057-A315-4FC5-185CF1703AF2}"/>
              </a:ext>
            </a:extLst>
          </p:cNvPr>
          <p:cNvSpPr>
            <a:spLocks noGrp="1"/>
          </p:cNvSpPr>
          <p:nvPr>
            <p:ph type="title"/>
          </p:nvPr>
        </p:nvSpPr>
        <p:spPr/>
        <p:txBody>
          <a:bodyPr/>
          <a:lstStyle/>
          <a:p>
            <a:r>
              <a:rPr lang="en-US" dirty="0"/>
              <a:t>Importing the assets</a:t>
            </a:r>
          </a:p>
        </p:txBody>
      </p:sp>
      <p:sp>
        <p:nvSpPr>
          <p:cNvPr id="3" name="Text Placeholder 2">
            <a:extLst>
              <a:ext uri="{FF2B5EF4-FFF2-40B4-BE49-F238E27FC236}">
                <a16:creationId xmlns:a16="http://schemas.microsoft.com/office/drawing/2014/main" id="{072738EB-3792-7C22-0264-9AC03148DE6C}"/>
              </a:ext>
            </a:extLst>
          </p:cNvPr>
          <p:cNvSpPr>
            <a:spLocks noGrp="1"/>
          </p:cNvSpPr>
          <p:nvPr>
            <p:ph type="body" idx="1"/>
          </p:nvPr>
        </p:nvSpPr>
        <p:spPr>
          <a:xfrm>
            <a:off x="860028" y="2138064"/>
            <a:ext cx="11141472" cy="7197000"/>
          </a:xfrm>
        </p:spPr>
        <p:txBody>
          <a:bodyPr/>
          <a:lstStyle/>
          <a:p>
            <a:r>
              <a:rPr lang="en-US" sz="4800" dirty="0"/>
              <a:t>We’ll import some assets and place a gun in our player’s hands.</a:t>
            </a:r>
          </a:p>
          <a:p>
            <a:r>
              <a:rPr lang="en-US" sz="4800" dirty="0"/>
              <a:t>Also re-organize our Hierarchy</a:t>
            </a:r>
          </a:p>
          <a:p>
            <a:pPr lvl="1"/>
            <a:r>
              <a:rPr lang="en-US" sz="4200" dirty="0"/>
              <a:t>Create an empty game object “Environment” and drag all of our cubes and </a:t>
            </a:r>
            <a:r>
              <a:rPr lang="en-US" sz="4200" dirty="0" err="1"/>
              <a:t>navmesh</a:t>
            </a:r>
            <a:r>
              <a:rPr lang="en-US" sz="4200" dirty="0"/>
              <a:t> surface. </a:t>
            </a:r>
          </a:p>
        </p:txBody>
      </p:sp>
      <p:pic>
        <p:nvPicPr>
          <p:cNvPr id="5" name="Picture 4">
            <a:extLst>
              <a:ext uri="{FF2B5EF4-FFF2-40B4-BE49-F238E27FC236}">
                <a16:creationId xmlns:a16="http://schemas.microsoft.com/office/drawing/2014/main" id="{D3F2F6BF-CEA0-D879-4AA8-694B1C57609C}"/>
              </a:ext>
            </a:extLst>
          </p:cNvPr>
          <p:cNvPicPr>
            <a:picLocks noChangeAspect="1"/>
          </p:cNvPicPr>
          <p:nvPr/>
        </p:nvPicPr>
        <p:blipFill>
          <a:blip r:embed="rId2"/>
          <a:stretch>
            <a:fillRect/>
          </a:stretch>
        </p:blipFill>
        <p:spPr>
          <a:xfrm>
            <a:off x="12606129" y="3225505"/>
            <a:ext cx="5681871" cy="7061495"/>
          </a:xfrm>
          <a:prstGeom prst="rect">
            <a:avLst/>
          </a:prstGeom>
        </p:spPr>
      </p:pic>
    </p:spTree>
    <p:extLst>
      <p:ext uri="{BB962C8B-B14F-4D97-AF65-F5344CB8AC3E}">
        <p14:creationId xmlns:p14="http://schemas.microsoft.com/office/powerpoint/2010/main" val="487121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361F9-F65A-371E-71AE-89C66ACE2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3BE2C-FE69-9CE1-4F05-F40350C931E1}"/>
              </a:ext>
            </a:extLst>
          </p:cNvPr>
          <p:cNvSpPr>
            <a:spLocks noGrp="1"/>
          </p:cNvSpPr>
          <p:nvPr>
            <p:ph type="title"/>
          </p:nvPr>
        </p:nvSpPr>
        <p:spPr/>
        <p:txBody>
          <a:bodyPr/>
          <a:lstStyle/>
          <a:p>
            <a:r>
              <a:rPr lang="en-US" dirty="0"/>
              <a:t>Adding a robot </a:t>
            </a:r>
          </a:p>
        </p:txBody>
      </p:sp>
      <p:sp>
        <p:nvSpPr>
          <p:cNvPr id="3" name="Text Placeholder 2">
            <a:extLst>
              <a:ext uri="{FF2B5EF4-FFF2-40B4-BE49-F238E27FC236}">
                <a16:creationId xmlns:a16="http://schemas.microsoft.com/office/drawing/2014/main" id="{0EF38050-917A-91EF-0543-F4DC48CF7F2A}"/>
              </a:ext>
            </a:extLst>
          </p:cNvPr>
          <p:cNvSpPr>
            <a:spLocks noGrp="1"/>
          </p:cNvSpPr>
          <p:nvPr>
            <p:ph type="body" idx="1"/>
          </p:nvPr>
        </p:nvSpPr>
        <p:spPr>
          <a:xfrm>
            <a:off x="860028" y="2138064"/>
            <a:ext cx="11141472" cy="7197000"/>
          </a:xfrm>
        </p:spPr>
        <p:txBody>
          <a:bodyPr/>
          <a:lstStyle/>
          <a:p>
            <a:r>
              <a:rPr lang="en-US" sz="4000" dirty="0"/>
              <a:t>For now, we’ll replace zombie with a robot, later on we’ll change it to zombie when we load zombie asset into our scene</a:t>
            </a:r>
          </a:p>
          <a:p>
            <a:r>
              <a:rPr lang="en-US" sz="4000" dirty="0"/>
              <a:t>Open our Zombie game object, open model and delete all game objects.</a:t>
            </a:r>
          </a:p>
          <a:p>
            <a:endParaRPr lang="en-US" sz="4000" dirty="0"/>
          </a:p>
          <a:p>
            <a:r>
              <a:rPr lang="en-US" sz="4000" dirty="0"/>
              <a:t>Drag and drop the robot under the model and go to texture folder to fix the materials.</a:t>
            </a:r>
          </a:p>
          <a:p>
            <a:endParaRPr lang="en-US" sz="4000" dirty="0"/>
          </a:p>
        </p:txBody>
      </p:sp>
      <p:pic>
        <p:nvPicPr>
          <p:cNvPr id="6" name="Picture 5">
            <a:extLst>
              <a:ext uri="{FF2B5EF4-FFF2-40B4-BE49-F238E27FC236}">
                <a16:creationId xmlns:a16="http://schemas.microsoft.com/office/drawing/2014/main" id="{D09FC750-B414-7778-06F4-F8F9DD89F337}"/>
              </a:ext>
            </a:extLst>
          </p:cNvPr>
          <p:cNvPicPr>
            <a:picLocks noChangeAspect="1"/>
          </p:cNvPicPr>
          <p:nvPr/>
        </p:nvPicPr>
        <p:blipFill>
          <a:blip r:embed="rId2"/>
          <a:stretch>
            <a:fillRect/>
          </a:stretch>
        </p:blipFill>
        <p:spPr>
          <a:xfrm>
            <a:off x="12393039" y="-1"/>
            <a:ext cx="5894962" cy="6087951"/>
          </a:xfrm>
          <a:prstGeom prst="rect">
            <a:avLst/>
          </a:prstGeom>
        </p:spPr>
      </p:pic>
    </p:spTree>
    <p:extLst>
      <p:ext uri="{BB962C8B-B14F-4D97-AF65-F5344CB8AC3E}">
        <p14:creationId xmlns:p14="http://schemas.microsoft.com/office/powerpoint/2010/main" val="154755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FF75F-3F6C-1028-C669-43FE9C0A7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25C57-A34A-471F-7678-13C93AC87FBD}"/>
              </a:ext>
            </a:extLst>
          </p:cNvPr>
          <p:cNvSpPr>
            <a:spLocks noGrp="1"/>
          </p:cNvSpPr>
          <p:nvPr>
            <p:ph type="title"/>
          </p:nvPr>
        </p:nvSpPr>
        <p:spPr/>
        <p:txBody>
          <a:bodyPr/>
          <a:lstStyle/>
          <a:p>
            <a:r>
              <a:rPr lang="en-US" dirty="0"/>
              <a:t>Adding a robot</a:t>
            </a:r>
          </a:p>
        </p:txBody>
      </p:sp>
      <p:sp>
        <p:nvSpPr>
          <p:cNvPr id="3" name="Text Placeholder 2">
            <a:extLst>
              <a:ext uri="{FF2B5EF4-FFF2-40B4-BE49-F238E27FC236}">
                <a16:creationId xmlns:a16="http://schemas.microsoft.com/office/drawing/2014/main" id="{5C9F5429-0E7C-53F6-BC1F-2DB489E195F3}"/>
              </a:ext>
            </a:extLst>
          </p:cNvPr>
          <p:cNvSpPr>
            <a:spLocks noGrp="1"/>
          </p:cNvSpPr>
          <p:nvPr>
            <p:ph type="body" idx="1"/>
          </p:nvPr>
        </p:nvSpPr>
        <p:spPr>
          <a:xfrm>
            <a:off x="860028" y="2138064"/>
            <a:ext cx="11141472" cy="7197000"/>
          </a:xfrm>
        </p:spPr>
        <p:txBody>
          <a:bodyPr/>
          <a:lstStyle/>
          <a:p>
            <a:endParaRPr lang="en-US" sz="4200" dirty="0"/>
          </a:p>
        </p:txBody>
      </p:sp>
      <p:pic>
        <p:nvPicPr>
          <p:cNvPr id="8" name="Picture 7">
            <a:extLst>
              <a:ext uri="{FF2B5EF4-FFF2-40B4-BE49-F238E27FC236}">
                <a16:creationId xmlns:a16="http://schemas.microsoft.com/office/drawing/2014/main" id="{E317D6F9-E7B5-2211-91D0-F2C942D0C333}"/>
              </a:ext>
            </a:extLst>
          </p:cNvPr>
          <p:cNvPicPr>
            <a:picLocks noChangeAspect="1"/>
          </p:cNvPicPr>
          <p:nvPr/>
        </p:nvPicPr>
        <p:blipFill>
          <a:blip r:embed="rId2"/>
          <a:stretch>
            <a:fillRect/>
          </a:stretch>
        </p:blipFill>
        <p:spPr>
          <a:xfrm>
            <a:off x="0" y="1898498"/>
            <a:ext cx="10702812" cy="6490003"/>
          </a:xfrm>
          <a:prstGeom prst="rect">
            <a:avLst/>
          </a:prstGeom>
        </p:spPr>
      </p:pic>
      <p:grpSp>
        <p:nvGrpSpPr>
          <p:cNvPr id="10" name="Group 9">
            <a:extLst>
              <a:ext uri="{FF2B5EF4-FFF2-40B4-BE49-F238E27FC236}">
                <a16:creationId xmlns:a16="http://schemas.microsoft.com/office/drawing/2014/main" id="{D096930A-3BFF-54C4-EF47-7F87C170C327}"/>
              </a:ext>
            </a:extLst>
          </p:cNvPr>
          <p:cNvGrpSpPr/>
          <p:nvPr/>
        </p:nvGrpSpPr>
        <p:grpSpPr>
          <a:xfrm>
            <a:off x="1478581" y="2041261"/>
            <a:ext cx="5720760" cy="5565600"/>
            <a:chOff x="1478581" y="2041261"/>
            <a:chExt cx="5720760" cy="55656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B11D5AB-2E3A-D4CC-BB55-A92DB30CCD6A}"/>
                    </a:ext>
                  </a:extLst>
                </p14:cNvPr>
                <p14:cNvContentPartPr/>
                <p14:nvPr/>
              </p14:nvContentPartPr>
              <p14:xfrm>
                <a:off x="1571101" y="2041261"/>
                <a:ext cx="5628240" cy="5565600"/>
              </p14:xfrm>
            </p:contentPart>
          </mc:Choice>
          <mc:Fallback xmlns="">
            <p:pic>
              <p:nvPicPr>
                <p:cNvPr id="4" name="Ink 3">
                  <a:extLst>
                    <a:ext uri="{FF2B5EF4-FFF2-40B4-BE49-F238E27FC236}">
                      <a16:creationId xmlns:a16="http://schemas.microsoft.com/office/drawing/2014/main" id="{4B11D5AB-2E3A-D4CC-BB55-A92DB30CCD6A}"/>
                    </a:ext>
                  </a:extLst>
                </p:cNvPr>
                <p:cNvPicPr/>
                <p:nvPr/>
              </p:nvPicPr>
              <p:blipFill>
                <a:blip r:embed="rId4"/>
                <a:stretch>
                  <a:fillRect/>
                </a:stretch>
              </p:blipFill>
              <p:spPr>
                <a:xfrm>
                  <a:off x="1535101" y="2005621"/>
                  <a:ext cx="5699880" cy="563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2EDE1E9-709A-CBF2-EC4B-0E1935D122F5}"/>
                    </a:ext>
                  </a:extLst>
                </p14:cNvPr>
                <p14:cNvContentPartPr/>
                <p14:nvPr/>
              </p14:nvContentPartPr>
              <p14:xfrm>
                <a:off x="1478581" y="2354101"/>
                <a:ext cx="360" cy="360"/>
              </p14:xfrm>
            </p:contentPart>
          </mc:Choice>
          <mc:Fallback xmlns="">
            <p:pic>
              <p:nvPicPr>
                <p:cNvPr id="5" name="Ink 4">
                  <a:extLst>
                    <a:ext uri="{FF2B5EF4-FFF2-40B4-BE49-F238E27FC236}">
                      <a16:creationId xmlns:a16="http://schemas.microsoft.com/office/drawing/2014/main" id="{82EDE1E9-709A-CBF2-EC4B-0E1935D122F5}"/>
                    </a:ext>
                  </a:extLst>
                </p:cNvPr>
                <p:cNvPicPr/>
                <p:nvPr/>
              </p:nvPicPr>
              <p:blipFill>
                <a:blip r:embed="rId6"/>
                <a:stretch>
                  <a:fillRect/>
                </a:stretch>
              </p:blipFill>
              <p:spPr>
                <a:xfrm>
                  <a:off x="1442941" y="231846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F10BDD8-29D1-D995-8F32-D7108588D850}"/>
                    </a:ext>
                  </a:extLst>
                </p14:cNvPr>
                <p14:cNvContentPartPr/>
                <p14:nvPr/>
              </p14:nvContentPartPr>
              <p14:xfrm>
                <a:off x="1497301" y="2392981"/>
                <a:ext cx="520920" cy="120240"/>
              </p14:xfrm>
            </p:contentPart>
          </mc:Choice>
          <mc:Fallback xmlns="">
            <p:pic>
              <p:nvPicPr>
                <p:cNvPr id="9" name="Ink 8">
                  <a:extLst>
                    <a:ext uri="{FF2B5EF4-FFF2-40B4-BE49-F238E27FC236}">
                      <a16:creationId xmlns:a16="http://schemas.microsoft.com/office/drawing/2014/main" id="{CF10BDD8-29D1-D995-8F32-D7108588D850}"/>
                    </a:ext>
                  </a:extLst>
                </p:cNvPr>
                <p:cNvPicPr/>
                <p:nvPr/>
              </p:nvPicPr>
              <p:blipFill>
                <a:blip r:embed="rId8"/>
                <a:stretch>
                  <a:fillRect/>
                </a:stretch>
              </p:blipFill>
              <p:spPr>
                <a:xfrm>
                  <a:off x="1461301" y="2356981"/>
                  <a:ext cx="59256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818958B-9A92-98AB-760D-D1562D28D128}"/>
                  </a:ext>
                </a:extLst>
              </p14:cNvPr>
              <p14:cNvContentPartPr/>
              <p14:nvPr/>
            </p14:nvContentPartPr>
            <p14:xfrm>
              <a:off x="12743701" y="6809101"/>
              <a:ext cx="360" cy="360"/>
            </p14:xfrm>
          </p:contentPart>
        </mc:Choice>
        <mc:Fallback xmlns="">
          <p:pic>
            <p:nvPicPr>
              <p:cNvPr id="11" name="Ink 10">
                <a:extLst>
                  <a:ext uri="{FF2B5EF4-FFF2-40B4-BE49-F238E27FC236}">
                    <a16:creationId xmlns:a16="http://schemas.microsoft.com/office/drawing/2014/main" id="{F818958B-9A92-98AB-760D-D1562D28D128}"/>
                  </a:ext>
                </a:extLst>
              </p:cNvPr>
              <p:cNvPicPr/>
              <p:nvPr/>
            </p:nvPicPr>
            <p:blipFill>
              <a:blip r:embed="rId6"/>
              <a:stretch>
                <a:fillRect/>
              </a:stretch>
            </p:blipFill>
            <p:spPr>
              <a:xfrm>
                <a:off x="12707701" y="6773461"/>
                <a:ext cx="72000" cy="72000"/>
              </a:xfrm>
              <a:prstGeom prst="rect">
                <a:avLst/>
              </a:prstGeom>
            </p:spPr>
          </p:pic>
        </mc:Fallback>
      </mc:AlternateContent>
      <p:pic>
        <p:nvPicPr>
          <p:cNvPr id="13" name="Picture 12">
            <a:extLst>
              <a:ext uri="{FF2B5EF4-FFF2-40B4-BE49-F238E27FC236}">
                <a16:creationId xmlns:a16="http://schemas.microsoft.com/office/drawing/2014/main" id="{2782D7C6-E194-C1D5-D4AB-8577C453834E}"/>
              </a:ext>
            </a:extLst>
          </p:cNvPr>
          <p:cNvPicPr>
            <a:picLocks noChangeAspect="1"/>
          </p:cNvPicPr>
          <p:nvPr/>
        </p:nvPicPr>
        <p:blipFill>
          <a:blip r:embed="rId10"/>
          <a:stretch>
            <a:fillRect/>
          </a:stretch>
        </p:blipFill>
        <p:spPr>
          <a:xfrm>
            <a:off x="10794972" y="3584371"/>
            <a:ext cx="7408168" cy="6702629"/>
          </a:xfrm>
          <a:prstGeom prst="rect">
            <a:avLst/>
          </a:prstGeom>
        </p:spPr>
      </p:pic>
      <p:grpSp>
        <p:nvGrpSpPr>
          <p:cNvPr id="16" name="Group 15">
            <a:extLst>
              <a:ext uri="{FF2B5EF4-FFF2-40B4-BE49-F238E27FC236}">
                <a16:creationId xmlns:a16="http://schemas.microsoft.com/office/drawing/2014/main" id="{3E3320A3-CBB9-3EF9-1FD1-E95E2ED3AEAE}"/>
              </a:ext>
            </a:extLst>
          </p:cNvPr>
          <p:cNvGrpSpPr/>
          <p:nvPr/>
        </p:nvGrpSpPr>
        <p:grpSpPr>
          <a:xfrm>
            <a:off x="11381461" y="4984261"/>
            <a:ext cx="4647960" cy="3926520"/>
            <a:chOff x="11381461" y="4984261"/>
            <a:chExt cx="4647960" cy="392652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59E1261A-BD99-3CCC-4BC3-0ABBD4DD01D4}"/>
                    </a:ext>
                  </a:extLst>
                </p14:cNvPr>
                <p14:cNvContentPartPr/>
                <p14:nvPr/>
              </p14:nvContentPartPr>
              <p14:xfrm>
                <a:off x="11381461" y="4984261"/>
                <a:ext cx="4088880" cy="3926520"/>
              </p14:xfrm>
            </p:contentPart>
          </mc:Choice>
          <mc:Fallback xmlns="">
            <p:pic>
              <p:nvPicPr>
                <p:cNvPr id="14" name="Ink 13">
                  <a:extLst>
                    <a:ext uri="{FF2B5EF4-FFF2-40B4-BE49-F238E27FC236}">
                      <a16:creationId xmlns:a16="http://schemas.microsoft.com/office/drawing/2014/main" id="{59E1261A-BD99-3CCC-4BC3-0ABBD4DD01D4}"/>
                    </a:ext>
                  </a:extLst>
                </p:cNvPr>
                <p:cNvPicPr/>
                <p:nvPr/>
              </p:nvPicPr>
              <p:blipFill>
                <a:blip r:embed="rId12"/>
                <a:stretch>
                  <a:fillRect/>
                </a:stretch>
              </p:blipFill>
              <p:spPr>
                <a:xfrm>
                  <a:off x="11345461" y="4948261"/>
                  <a:ext cx="4160520" cy="399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6065B56-E81C-0A16-67D2-A1A38A5888AA}"/>
                    </a:ext>
                  </a:extLst>
                </p14:cNvPr>
                <p14:cNvContentPartPr/>
                <p14:nvPr/>
              </p14:nvContentPartPr>
              <p14:xfrm>
                <a:off x="15000181" y="5000101"/>
                <a:ext cx="1029240" cy="538200"/>
              </p14:xfrm>
            </p:contentPart>
          </mc:Choice>
          <mc:Fallback xmlns="">
            <p:pic>
              <p:nvPicPr>
                <p:cNvPr id="15" name="Ink 14">
                  <a:extLst>
                    <a:ext uri="{FF2B5EF4-FFF2-40B4-BE49-F238E27FC236}">
                      <a16:creationId xmlns:a16="http://schemas.microsoft.com/office/drawing/2014/main" id="{76065B56-E81C-0A16-67D2-A1A38A5888AA}"/>
                    </a:ext>
                  </a:extLst>
                </p:cNvPr>
                <p:cNvPicPr/>
                <p:nvPr/>
              </p:nvPicPr>
              <p:blipFill>
                <a:blip r:embed="rId14"/>
                <a:stretch>
                  <a:fillRect/>
                </a:stretch>
              </p:blipFill>
              <p:spPr>
                <a:xfrm>
                  <a:off x="14964541" y="4964461"/>
                  <a:ext cx="1100880" cy="609840"/>
                </a:xfrm>
                <a:prstGeom prst="rect">
                  <a:avLst/>
                </a:prstGeom>
              </p:spPr>
            </p:pic>
          </mc:Fallback>
        </mc:AlternateContent>
      </p:grpSp>
    </p:spTree>
    <p:extLst>
      <p:ext uri="{BB962C8B-B14F-4D97-AF65-F5344CB8AC3E}">
        <p14:creationId xmlns:p14="http://schemas.microsoft.com/office/powerpoint/2010/main" val="153832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799B-7A29-074C-E1D2-4FE985776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2F345-6283-95A5-5082-87B87376B813}"/>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A59778CA-9D43-332D-E43D-45775D8334AC}"/>
              </a:ext>
            </a:extLst>
          </p:cNvPr>
          <p:cNvSpPr>
            <a:spLocks noGrp="1"/>
          </p:cNvSpPr>
          <p:nvPr>
            <p:ph type="body" idx="1"/>
          </p:nvPr>
        </p:nvSpPr>
        <p:spPr/>
        <p:txBody>
          <a:bodyPr/>
          <a:lstStyle/>
          <a:p>
            <a:r>
              <a:rPr lang="en-US" sz="3200" dirty="0"/>
              <a:t>Inside the model's folder, we can actually find this kinetic weapons folder where we’ve got three different weapons that we’ll use in this game.</a:t>
            </a:r>
          </a:p>
          <a:p>
            <a:r>
              <a:rPr lang="en-US" sz="3200" dirty="0"/>
              <a:t>Import the pistol gun model into your project and child it to your </a:t>
            </a:r>
            <a:r>
              <a:rPr lang="en-US" sz="3200" dirty="0" err="1"/>
              <a:t>PlayerCameraRoot</a:t>
            </a:r>
            <a:r>
              <a:rPr lang="en-US" sz="3200" dirty="0"/>
              <a:t> under your </a:t>
            </a:r>
            <a:r>
              <a:rPr lang="en-US" sz="3200" dirty="0" err="1"/>
              <a:t>PlayerCapsule</a:t>
            </a:r>
            <a:r>
              <a:rPr lang="en-US" sz="3200" dirty="0"/>
              <a:t>.</a:t>
            </a:r>
          </a:p>
          <a:p>
            <a:r>
              <a:rPr lang="en-US" sz="3200" dirty="0"/>
              <a:t>Add a gun reticle image to an Overlay Canvas in our scene Hierarchy.</a:t>
            </a:r>
          </a:p>
        </p:txBody>
      </p:sp>
      <p:pic>
        <p:nvPicPr>
          <p:cNvPr id="5" name="Picture 4">
            <a:extLst>
              <a:ext uri="{FF2B5EF4-FFF2-40B4-BE49-F238E27FC236}">
                <a16:creationId xmlns:a16="http://schemas.microsoft.com/office/drawing/2014/main" id="{18121768-F2F7-7BC0-0DF7-A330D8EA5AFE}"/>
              </a:ext>
            </a:extLst>
          </p:cNvPr>
          <p:cNvPicPr>
            <a:picLocks noChangeAspect="1"/>
          </p:cNvPicPr>
          <p:nvPr/>
        </p:nvPicPr>
        <p:blipFill>
          <a:blip r:embed="rId2"/>
          <a:stretch>
            <a:fillRect/>
          </a:stretch>
        </p:blipFill>
        <p:spPr>
          <a:xfrm>
            <a:off x="9144000" y="0"/>
            <a:ext cx="9144000" cy="2324041"/>
          </a:xfrm>
          <a:prstGeom prst="rect">
            <a:avLst/>
          </a:prstGeom>
        </p:spPr>
      </p:pic>
    </p:spTree>
    <p:extLst>
      <p:ext uri="{BB962C8B-B14F-4D97-AF65-F5344CB8AC3E}">
        <p14:creationId xmlns:p14="http://schemas.microsoft.com/office/powerpoint/2010/main" val="418757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6C68-0586-AF4F-481F-717A19668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01D85-5929-0D43-14FE-C2E916F37F71}"/>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C14D4071-F33D-E63C-5A1B-42247EAC4A8A}"/>
              </a:ext>
            </a:extLst>
          </p:cNvPr>
          <p:cNvSpPr>
            <a:spLocks noGrp="1"/>
          </p:cNvSpPr>
          <p:nvPr>
            <p:ph type="body" idx="1"/>
          </p:nvPr>
        </p:nvSpPr>
        <p:spPr/>
        <p:txBody>
          <a:bodyPr/>
          <a:lstStyle/>
          <a:p>
            <a:r>
              <a:rPr lang="en-US" sz="3200" dirty="0"/>
              <a:t>Create an empty game object “Pistol” as a child of </a:t>
            </a:r>
            <a:r>
              <a:rPr lang="en-US" sz="3200" dirty="0" err="1"/>
              <a:t>PlayerCameraRoot</a:t>
            </a:r>
            <a:endParaRPr lang="en-US" sz="3200" dirty="0"/>
          </a:p>
        </p:txBody>
      </p:sp>
      <p:pic>
        <p:nvPicPr>
          <p:cNvPr id="6" name="Picture 5">
            <a:extLst>
              <a:ext uri="{FF2B5EF4-FFF2-40B4-BE49-F238E27FC236}">
                <a16:creationId xmlns:a16="http://schemas.microsoft.com/office/drawing/2014/main" id="{417B6B02-EEDE-D389-E13F-3D17EC2076C4}"/>
              </a:ext>
            </a:extLst>
          </p:cNvPr>
          <p:cNvPicPr>
            <a:picLocks noChangeAspect="1"/>
          </p:cNvPicPr>
          <p:nvPr/>
        </p:nvPicPr>
        <p:blipFill>
          <a:blip r:embed="rId2"/>
          <a:stretch>
            <a:fillRect/>
          </a:stretch>
        </p:blipFill>
        <p:spPr>
          <a:xfrm>
            <a:off x="3215072" y="3132306"/>
            <a:ext cx="10711870" cy="7003915"/>
          </a:xfrm>
          <a:prstGeom prst="rect">
            <a:avLst/>
          </a:prstGeom>
        </p:spPr>
      </p:pic>
    </p:spTree>
    <p:extLst>
      <p:ext uri="{BB962C8B-B14F-4D97-AF65-F5344CB8AC3E}">
        <p14:creationId xmlns:p14="http://schemas.microsoft.com/office/powerpoint/2010/main" val="410829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AEEBB-CDBE-070F-0B8F-6E070B251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399CC-ED7E-277A-273B-5763DA728D0C}"/>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266B49E4-962E-256A-8728-B57E1A153BFE}"/>
              </a:ext>
            </a:extLst>
          </p:cNvPr>
          <p:cNvSpPr>
            <a:spLocks noGrp="1"/>
          </p:cNvSpPr>
          <p:nvPr>
            <p:ph type="body" idx="1"/>
          </p:nvPr>
        </p:nvSpPr>
        <p:spPr>
          <a:xfrm>
            <a:off x="860028" y="2138064"/>
            <a:ext cx="6747002" cy="7197000"/>
          </a:xfrm>
        </p:spPr>
        <p:txBody>
          <a:bodyPr/>
          <a:lstStyle/>
          <a:p>
            <a:r>
              <a:rPr lang="en-US" sz="3200" dirty="0"/>
              <a:t>Create an empty game object “</a:t>
            </a:r>
            <a:r>
              <a:rPr lang="en-US" sz="3200" b="1" dirty="0"/>
              <a:t>Pistol</a:t>
            </a:r>
            <a:r>
              <a:rPr lang="en-US" sz="3200" dirty="0"/>
              <a:t>” as a child of </a:t>
            </a:r>
            <a:r>
              <a:rPr lang="en-US" sz="3200" b="1" dirty="0" err="1"/>
              <a:t>PlayerCameraRoot</a:t>
            </a:r>
            <a:endParaRPr lang="en-US" sz="3200" b="1" dirty="0"/>
          </a:p>
          <a:p>
            <a:r>
              <a:rPr lang="en-US" sz="3200" dirty="0"/>
              <a:t>Create another empty game object “</a:t>
            </a:r>
            <a:r>
              <a:rPr lang="en-US" sz="3200" b="1" dirty="0"/>
              <a:t>Model</a:t>
            </a:r>
            <a:r>
              <a:rPr lang="en-US" sz="3200" dirty="0"/>
              <a:t>”</a:t>
            </a:r>
          </a:p>
          <a:p>
            <a:r>
              <a:rPr lang="en-US" sz="3200" dirty="0"/>
              <a:t>Drag the pistol asset under this Model</a:t>
            </a:r>
          </a:p>
        </p:txBody>
      </p:sp>
      <p:pic>
        <p:nvPicPr>
          <p:cNvPr id="5" name="Picture 4">
            <a:extLst>
              <a:ext uri="{FF2B5EF4-FFF2-40B4-BE49-F238E27FC236}">
                <a16:creationId xmlns:a16="http://schemas.microsoft.com/office/drawing/2014/main" id="{87B49924-BBC2-7C81-8BE6-1B264981CE73}"/>
              </a:ext>
            </a:extLst>
          </p:cNvPr>
          <p:cNvPicPr>
            <a:picLocks noChangeAspect="1"/>
          </p:cNvPicPr>
          <p:nvPr/>
        </p:nvPicPr>
        <p:blipFill>
          <a:blip r:embed="rId2"/>
          <a:stretch>
            <a:fillRect/>
          </a:stretch>
        </p:blipFill>
        <p:spPr>
          <a:xfrm>
            <a:off x="7940931" y="0"/>
            <a:ext cx="10347070" cy="10287000"/>
          </a:xfrm>
          <a:prstGeom prst="rect">
            <a:avLst/>
          </a:prstGeom>
        </p:spPr>
      </p:pic>
      <p:grpSp>
        <p:nvGrpSpPr>
          <p:cNvPr id="10" name="Group 9">
            <a:extLst>
              <a:ext uri="{FF2B5EF4-FFF2-40B4-BE49-F238E27FC236}">
                <a16:creationId xmlns:a16="http://schemas.microsoft.com/office/drawing/2014/main" id="{C33C9363-7583-9EB4-F23F-1C7C87D38E8A}"/>
              </a:ext>
            </a:extLst>
          </p:cNvPr>
          <p:cNvGrpSpPr/>
          <p:nvPr/>
        </p:nvGrpSpPr>
        <p:grpSpPr>
          <a:xfrm>
            <a:off x="10895101" y="2895901"/>
            <a:ext cx="4452120" cy="5645520"/>
            <a:chOff x="10895101" y="2895901"/>
            <a:chExt cx="4452120" cy="56455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D8E0551-A6C1-DF6D-7D61-7C6E77BC3ED4}"/>
                    </a:ext>
                  </a:extLst>
                </p14:cNvPr>
                <p14:cNvContentPartPr/>
                <p14:nvPr/>
              </p14:nvContentPartPr>
              <p14:xfrm>
                <a:off x="11165821" y="3039541"/>
                <a:ext cx="4181400" cy="5501880"/>
              </p14:xfrm>
            </p:contentPart>
          </mc:Choice>
          <mc:Fallback xmlns="">
            <p:pic>
              <p:nvPicPr>
                <p:cNvPr id="8" name="Ink 7">
                  <a:extLst>
                    <a:ext uri="{FF2B5EF4-FFF2-40B4-BE49-F238E27FC236}">
                      <a16:creationId xmlns:a16="http://schemas.microsoft.com/office/drawing/2014/main" id="{BD8E0551-A6C1-DF6D-7D61-7C6E77BC3ED4}"/>
                    </a:ext>
                  </a:extLst>
                </p:cNvPr>
                <p:cNvPicPr/>
                <p:nvPr/>
              </p:nvPicPr>
              <p:blipFill>
                <a:blip r:embed="rId4"/>
                <a:stretch>
                  <a:fillRect/>
                </a:stretch>
              </p:blipFill>
              <p:spPr>
                <a:xfrm>
                  <a:off x="11129821" y="3003541"/>
                  <a:ext cx="4253040" cy="557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126E95F-8BB0-5D56-CAFE-79DB0E9D5041}"/>
                    </a:ext>
                  </a:extLst>
                </p14:cNvPr>
                <p14:cNvContentPartPr/>
                <p14:nvPr/>
              </p14:nvContentPartPr>
              <p14:xfrm>
                <a:off x="10895101" y="2895901"/>
                <a:ext cx="589680" cy="333360"/>
              </p14:xfrm>
            </p:contentPart>
          </mc:Choice>
          <mc:Fallback xmlns="">
            <p:pic>
              <p:nvPicPr>
                <p:cNvPr id="9" name="Ink 8">
                  <a:extLst>
                    <a:ext uri="{FF2B5EF4-FFF2-40B4-BE49-F238E27FC236}">
                      <a16:creationId xmlns:a16="http://schemas.microsoft.com/office/drawing/2014/main" id="{3126E95F-8BB0-5D56-CAFE-79DB0E9D5041}"/>
                    </a:ext>
                  </a:extLst>
                </p:cNvPr>
                <p:cNvPicPr/>
                <p:nvPr/>
              </p:nvPicPr>
              <p:blipFill>
                <a:blip r:embed="rId6"/>
                <a:stretch>
                  <a:fillRect/>
                </a:stretch>
              </p:blipFill>
              <p:spPr>
                <a:xfrm>
                  <a:off x="10859461" y="2860261"/>
                  <a:ext cx="661320" cy="405000"/>
                </a:xfrm>
                <a:prstGeom prst="rect">
                  <a:avLst/>
                </a:prstGeom>
              </p:spPr>
            </p:pic>
          </mc:Fallback>
        </mc:AlternateContent>
      </p:grpSp>
    </p:spTree>
    <p:extLst>
      <p:ext uri="{BB962C8B-B14F-4D97-AF65-F5344CB8AC3E}">
        <p14:creationId xmlns:p14="http://schemas.microsoft.com/office/powerpoint/2010/main" val="382439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Game Theme</a:t>
            </a:r>
            <a:endParaRPr/>
          </a:p>
        </p:txBody>
      </p:sp>
      <p:sp>
        <p:nvSpPr>
          <p:cNvPr id="148" name="Google Shape;148;p26"/>
          <p:cNvSpPr txBox="1">
            <a:spLocks noGrp="1"/>
          </p:cNvSpPr>
          <p:nvPr>
            <p:ph type="body" idx="1"/>
          </p:nvPr>
        </p:nvSpPr>
        <p:spPr>
          <a:xfrm>
            <a:off x="860026" y="2138075"/>
            <a:ext cx="9592800" cy="7197000"/>
          </a:xfrm>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Dark. Forest and bunkers. Zombies.</a:t>
            </a:r>
            <a:endParaRPr/>
          </a:p>
        </p:txBody>
      </p:sp>
      <p:pic>
        <p:nvPicPr>
          <p:cNvPr id="149" name="Google Shape;149;p26"/>
          <p:cNvPicPr preferRelativeResize="0"/>
          <p:nvPr/>
        </p:nvPicPr>
        <p:blipFill rotWithShape="1">
          <a:blip r:embed="rId3">
            <a:alphaModFix/>
          </a:blip>
          <a:srcRect l="35805" t="31692" r="37670" b="7686"/>
          <a:stretch/>
        </p:blipFill>
        <p:spPr>
          <a:xfrm>
            <a:off x="11294650" y="2191200"/>
            <a:ext cx="5674325" cy="72883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107D-50AD-8AAB-BE5E-8D938EAE9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929F4-72B2-FEAD-0577-41056B7F4508}"/>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EC72BFA2-1A55-E91C-578C-5D62CEBEA753}"/>
              </a:ext>
            </a:extLst>
          </p:cNvPr>
          <p:cNvSpPr>
            <a:spLocks noGrp="1"/>
          </p:cNvSpPr>
          <p:nvPr>
            <p:ph type="body" idx="1"/>
          </p:nvPr>
        </p:nvSpPr>
        <p:spPr/>
        <p:txBody>
          <a:bodyPr/>
          <a:lstStyle/>
          <a:p>
            <a:r>
              <a:rPr lang="en-US" sz="4000" dirty="0"/>
              <a:t>Click on Pistol and then we just want to properly scale this or rotate it more specifically to be properly situated on our game view camera.</a:t>
            </a:r>
          </a:p>
        </p:txBody>
      </p:sp>
      <p:pic>
        <p:nvPicPr>
          <p:cNvPr id="5" name="Picture 4">
            <a:extLst>
              <a:ext uri="{FF2B5EF4-FFF2-40B4-BE49-F238E27FC236}">
                <a16:creationId xmlns:a16="http://schemas.microsoft.com/office/drawing/2014/main" id="{EB0CB4F1-D661-1C47-AE8E-797F61592118}"/>
              </a:ext>
            </a:extLst>
          </p:cNvPr>
          <p:cNvPicPr>
            <a:picLocks noChangeAspect="1"/>
          </p:cNvPicPr>
          <p:nvPr/>
        </p:nvPicPr>
        <p:blipFill>
          <a:blip r:embed="rId2"/>
          <a:stretch>
            <a:fillRect/>
          </a:stretch>
        </p:blipFill>
        <p:spPr>
          <a:xfrm>
            <a:off x="1486781" y="3813243"/>
            <a:ext cx="16801220" cy="6312527"/>
          </a:xfrm>
          <a:prstGeom prst="rect">
            <a:avLst/>
          </a:prstGeom>
        </p:spPr>
      </p:pic>
    </p:spTree>
    <p:extLst>
      <p:ext uri="{BB962C8B-B14F-4D97-AF65-F5344CB8AC3E}">
        <p14:creationId xmlns:p14="http://schemas.microsoft.com/office/powerpoint/2010/main" val="2004427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82B0-A513-A550-5EDE-BAFE7676A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15797-3247-152E-3920-6F55469331D5}"/>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0B9BDB58-2305-4EF6-9560-CFF247AD5748}"/>
              </a:ext>
            </a:extLst>
          </p:cNvPr>
          <p:cNvSpPr>
            <a:spLocks noGrp="1"/>
          </p:cNvSpPr>
          <p:nvPr>
            <p:ph type="body" idx="1"/>
          </p:nvPr>
        </p:nvSpPr>
        <p:spPr>
          <a:xfrm>
            <a:off x="860028" y="2138064"/>
            <a:ext cx="5910423" cy="7197000"/>
          </a:xfrm>
        </p:spPr>
        <p:txBody>
          <a:bodyPr/>
          <a:lstStyle/>
          <a:p>
            <a:r>
              <a:rPr lang="en-US" sz="4000" dirty="0"/>
              <a:t>Go to our player follow camera in our </a:t>
            </a:r>
            <a:r>
              <a:rPr lang="en-US" sz="4000" dirty="0" err="1"/>
              <a:t>cinemachine</a:t>
            </a:r>
            <a:r>
              <a:rPr lang="en-US" sz="4000" dirty="0"/>
              <a:t> virtual camera, and adjust near clip plane under the Lens if necessary.</a:t>
            </a:r>
          </a:p>
        </p:txBody>
      </p:sp>
      <p:pic>
        <p:nvPicPr>
          <p:cNvPr id="6" name="Picture 5">
            <a:extLst>
              <a:ext uri="{FF2B5EF4-FFF2-40B4-BE49-F238E27FC236}">
                <a16:creationId xmlns:a16="http://schemas.microsoft.com/office/drawing/2014/main" id="{E05FCC4F-8F1F-14E7-8C2E-2933B11B5D66}"/>
              </a:ext>
            </a:extLst>
          </p:cNvPr>
          <p:cNvPicPr>
            <a:picLocks noChangeAspect="1"/>
          </p:cNvPicPr>
          <p:nvPr/>
        </p:nvPicPr>
        <p:blipFill>
          <a:blip r:embed="rId2"/>
          <a:stretch>
            <a:fillRect/>
          </a:stretch>
        </p:blipFill>
        <p:spPr>
          <a:xfrm>
            <a:off x="7425904" y="951937"/>
            <a:ext cx="10862096" cy="9335064"/>
          </a:xfrm>
          <a:prstGeom prst="rect">
            <a:avLst/>
          </a:prstGeom>
        </p:spPr>
      </p:pic>
    </p:spTree>
    <p:extLst>
      <p:ext uri="{BB962C8B-B14F-4D97-AF65-F5344CB8AC3E}">
        <p14:creationId xmlns:p14="http://schemas.microsoft.com/office/powerpoint/2010/main" val="2525076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9FA7-F0FF-6622-133C-1A114BD5A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66BA5-1A1C-B9EA-12FA-EC7933E073F5}"/>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517EF307-8DC5-ADF3-D3DF-AF723469E5A3}"/>
              </a:ext>
            </a:extLst>
          </p:cNvPr>
          <p:cNvSpPr>
            <a:spLocks noGrp="1"/>
          </p:cNvSpPr>
          <p:nvPr>
            <p:ph type="body" idx="1"/>
          </p:nvPr>
        </p:nvSpPr>
        <p:spPr>
          <a:xfrm>
            <a:off x="860028" y="2138064"/>
            <a:ext cx="14723683" cy="7197000"/>
          </a:xfrm>
        </p:spPr>
        <p:txBody>
          <a:bodyPr/>
          <a:lstStyle/>
          <a:p>
            <a:r>
              <a:rPr lang="en-US" sz="3600" dirty="0"/>
              <a:t>Set up our overlay canvas in our Hierarchy.</a:t>
            </a:r>
          </a:p>
          <a:p>
            <a:r>
              <a:rPr lang="en-US" sz="3600" dirty="0" err="1"/>
              <a:t>RightClick</a:t>
            </a:r>
            <a:r>
              <a:rPr lang="en-US" sz="3600" dirty="0"/>
              <a:t> and create Canvas.</a:t>
            </a:r>
          </a:p>
          <a:p>
            <a:r>
              <a:rPr lang="en-US" sz="3600" dirty="0"/>
              <a:t>Rename it Overlay Canvas</a:t>
            </a:r>
          </a:p>
          <a:p>
            <a:pPr lvl="1"/>
            <a:r>
              <a:rPr lang="en-US" sz="3200" dirty="0"/>
              <a:t>Change UI scale mode to Scale with Screen Size.</a:t>
            </a:r>
          </a:p>
          <a:p>
            <a:pPr lvl="1"/>
            <a:r>
              <a:rPr lang="en-US" sz="3200" dirty="0"/>
              <a:t>Reference Resolution to 1920x1080</a:t>
            </a:r>
          </a:p>
        </p:txBody>
      </p:sp>
      <p:pic>
        <p:nvPicPr>
          <p:cNvPr id="5" name="Picture 4">
            <a:extLst>
              <a:ext uri="{FF2B5EF4-FFF2-40B4-BE49-F238E27FC236}">
                <a16:creationId xmlns:a16="http://schemas.microsoft.com/office/drawing/2014/main" id="{C981CD80-5A3A-373E-C8B1-D2BD469915CD}"/>
              </a:ext>
            </a:extLst>
          </p:cNvPr>
          <p:cNvPicPr>
            <a:picLocks noChangeAspect="1"/>
          </p:cNvPicPr>
          <p:nvPr/>
        </p:nvPicPr>
        <p:blipFill>
          <a:blip r:embed="rId3"/>
          <a:stretch>
            <a:fillRect/>
          </a:stretch>
        </p:blipFill>
        <p:spPr>
          <a:xfrm>
            <a:off x="85144" y="6031149"/>
            <a:ext cx="18202856" cy="4255851"/>
          </a:xfrm>
          <a:prstGeom prst="rect">
            <a:avLst/>
          </a:prstGeom>
        </p:spPr>
      </p:pic>
    </p:spTree>
    <p:extLst>
      <p:ext uri="{BB962C8B-B14F-4D97-AF65-F5344CB8AC3E}">
        <p14:creationId xmlns:p14="http://schemas.microsoft.com/office/powerpoint/2010/main" val="3851945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F2925-1D39-B9F7-D841-A0D7BC22D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A813B-D2B8-1110-4AD0-6D7D288DE38B}"/>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67524DFB-7D06-3001-8BD7-507B716F470E}"/>
              </a:ext>
            </a:extLst>
          </p:cNvPr>
          <p:cNvSpPr>
            <a:spLocks noGrp="1"/>
          </p:cNvSpPr>
          <p:nvPr>
            <p:ph type="body" idx="1"/>
          </p:nvPr>
        </p:nvSpPr>
        <p:spPr>
          <a:xfrm>
            <a:off x="860028" y="2138064"/>
            <a:ext cx="14723683" cy="7197000"/>
          </a:xfrm>
        </p:spPr>
        <p:txBody>
          <a:bodyPr/>
          <a:lstStyle/>
          <a:p>
            <a:r>
              <a:rPr lang="en-US" sz="2800" dirty="0"/>
              <a:t>Right click on Canvas Overlay </a:t>
            </a:r>
            <a:r>
              <a:rPr lang="en-US" sz="2800" dirty="0">
                <a:sym typeface="Wingdings" panose="05000000000000000000" pitchFamily="2" charset="2"/>
              </a:rPr>
              <a:t>UI Image .. Rename image to Crosshair.</a:t>
            </a:r>
          </a:p>
          <a:p>
            <a:r>
              <a:rPr lang="en-US" sz="2800" dirty="0">
                <a:sym typeface="Wingdings" panose="05000000000000000000" pitchFamily="2" charset="2"/>
              </a:rPr>
              <a:t>Navigate to </a:t>
            </a:r>
            <a:r>
              <a:rPr lang="en-US" sz="2800" dirty="0" err="1">
                <a:sym typeface="Wingdings" panose="05000000000000000000" pitchFamily="2" charset="2"/>
              </a:rPr>
              <a:t>Gdtv</a:t>
            </a:r>
            <a:r>
              <a:rPr lang="en-US" sz="2800" dirty="0">
                <a:sym typeface="Wingdings" panose="05000000000000000000" pitchFamily="2" charset="2"/>
              </a:rPr>
              <a:t> assets and drop the crosshair into the source image.</a:t>
            </a:r>
          </a:p>
        </p:txBody>
      </p:sp>
      <p:pic>
        <p:nvPicPr>
          <p:cNvPr id="8" name="Picture 7">
            <a:extLst>
              <a:ext uri="{FF2B5EF4-FFF2-40B4-BE49-F238E27FC236}">
                <a16:creationId xmlns:a16="http://schemas.microsoft.com/office/drawing/2014/main" id="{980FC70E-F4E9-807F-2ACD-2E7D591DD893}"/>
              </a:ext>
            </a:extLst>
          </p:cNvPr>
          <p:cNvPicPr>
            <a:picLocks noChangeAspect="1"/>
          </p:cNvPicPr>
          <p:nvPr/>
        </p:nvPicPr>
        <p:blipFill>
          <a:blip r:embed="rId3"/>
          <a:stretch>
            <a:fillRect/>
          </a:stretch>
        </p:blipFill>
        <p:spPr>
          <a:xfrm>
            <a:off x="630468" y="3866587"/>
            <a:ext cx="17284999" cy="6420413"/>
          </a:xfrm>
          <a:prstGeom prst="rect">
            <a:avLst/>
          </a:prstGeom>
        </p:spPr>
      </p:pic>
      <p:grpSp>
        <p:nvGrpSpPr>
          <p:cNvPr id="11" name="Group 10">
            <a:extLst>
              <a:ext uri="{FF2B5EF4-FFF2-40B4-BE49-F238E27FC236}">
                <a16:creationId xmlns:a16="http://schemas.microsoft.com/office/drawing/2014/main" id="{4F24B5D4-E81E-B711-D718-9CF4FCAD5CFE}"/>
              </a:ext>
            </a:extLst>
          </p:cNvPr>
          <p:cNvGrpSpPr/>
          <p:nvPr/>
        </p:nvGrpSpPr>
        <p:grpSpPr>
          <a:xfrm>
            <a:off x="4859840" y="4537040"/>
            <a:ext cx="10600560" cy="4337280"/>
            <a:chOff x="4859840" y="4537040"/>
            <a:chExt cx="10600560" cy="433728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018614A-F721-5AAF-16DB-0B3CE01E35D3}"/>
                    </a:ext>
                  </a:extLst>
                </p14:cNvPr>
                <p14:cNvContentPartPr/>
                <p14:nvPr/>
              </p14:nvContentPartPr>
              <p14:xfrm>
                <a:off x="4859840" y="4569080"/>
                <a:ext cx="10600560" cy="4305240"/>
              </p14:xfrm>
            </p:contentPart>
          </mc:Choice>
          <mc:Fallback xmlns="">
            <p:pic>
              <p:nvPicPr>
                <p:cNvPr id="9" name="Ink 8">
                  <a:extLst>
                    <a:ext uri="{FF2B5EF4-FFF2-40B4-BE49-F238E27FC236}">
                      <a16:creationId xmlns:a16="http://schemas.microsoft.com/office/drawing/2014/main" id="{5018614A-F721-5AAF-16DB-0B3CE01E35D3}"/>
                    </a:ext>
                  </a:extLst>
                </p:cNvPr>
                <p:cNvPicPr/>
                <p:nvPr/>
              </p:nvPicPr>
              <p:blipFill>
                <a:blip r:embed="rId5"/>
                <a:stretch>
                  <a:fillRect/>
                </a:stretch>
              </p:blipFill>
              <p:spPr>
                <a:xfrm>
                  <a:off x="4823840" y="4533080"/>
                  <a:ext cx="10672200" cy="437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2AF473A-53D5-D0AF-187C-547A56FB3479}"/>
                    </a:ext>
                  </a:extLst>
                </p14:cNvPr>
                <p14:cNvContentPartPr/>
                <p14:nvPr/>
              </p14:nvContentPartPr>
              <p14:xfrm>
                <a:off x="14850920" y="4537040"/>
                <a:ext cx="574200" cy="356040"/>
              </p14:xfrm>
            </p:contentPart>
          </mc:Choice>
          <mc:Fallback xmlns="">
            <p:pic>
              <p:nvPicPr>
                <p:cNvPr id="10" name="Ink 9">
                  <a:extLst>
                    <a:ext uri="{FF2B5EF4-FFF2-40B4-BE49-F238E27FC236}">
                      <a16:creationId xmlns:a16="http://schemas.microsoft.com/office/drawing/2014/main" id="{22AF473A-53D5-D0AF-187C-547A56FB3479}"/>
                    </a:ext>
                  </a:extLst>
                </p:cNvPr>
                <p:cNvPicPr/>
                <p:nvPr/>
              </p:nvPicPr>
              <p:blipFill>
                <a:blip r:embed="rId7"/>
                <a:stretch>
                  <a:fillRect/>
                </a:stretch>
              </p:blipFill>
              <p:spPr>
                <a:xfrm>
                  <a:off x="14814920" y="4501400"/>
                  <a:ext cx="645840" cy="42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86D16F7-C482-E07D-F5E3-E663CBB338F3}"/>
                  </a:ext>
                </a:extLst>
              </p14:cNvPr>
              <p14:cNvContentPartPr/>
              <p14:nvPr/>
            </p14:nvContentPartPr>
            <p14:xfrm>
              <a:off x="810200" y="6791000"/>
              <a:ext cx="1713960" cy="321480"/>
            </p14:xfrm>
          </p:contentPart>
        </mc:Choice>
        <mc:Fallback xmlns="">
          <p:pic>
            <p:nvPicPr>
              <p:cNvPr id="12" name="Ink 11">
                <a:extLst>
                  <a:ext uri="{FF2B5EF4-FFF2-40B4-BE49-F238E27FC236}">
                    <a16:creationId xmlns:a16="http://schemas.microsoft.com/office/drawing/2014/main" id="{986D16F7-C482-E07D-F5E3-E663CBB338F3}"/>
                  </a:ext>
                </a:extLst>
              </p:cNvPr>
              <p:cNvPicPr/>
              <p:nvPr/>
            </p:nvPicPr>
            <p:blipFill>
              <a:blip r:embed="rId9"/>
              <a:stretch>
                <a:fillRect/>
              </a:stretch>
            </p:blipFill>
            <p:spPr>
              <a:xfrm>
                <a:off x="774200" y="6755360"/>
                <a:ext cx="1785600" cy="393120"/>
              </a:xfrm>
              <a:prstGeom prst="rect">
                <a:avLst/>
              </a:prstGeom>
            </p:spPr>
          </p:pic>
        </mc:Fallback>
      </mc:AlternateContent>
    </p:spTree>
    <p:extLst>
      <p:ext uri="{BB962C8B-B14F-4D97-AF65-F5344CB8AC3E}">
        <p14:creationId xmlns:p14="http://schemas.microsoft.com/office/powerpoint/2010/main" val="1768581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8BE8-0559-552C-EA85-7AE8AF418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C78FA-7425-65A4-50D6-3AF48AE2D34E}"/>
              </a:ext>
            </a:extLst>
          </p:cNvPr>
          <p:cNvSpPr>
            <a:spLocks noGrp="1"/>
          </p:cNvSpPr>
          <p:nvPr>
            <p:ph type="title"/>
          </p:nvPr>
        </p:nvSpPr>
        <p:spPr/>
        <p:txBody>
          <a:bodyPr/>
          <a:lstStyle/>
          <a:p>
            <a:r>
              <a:rPr lang="en-US" dirty="0"/>
              <a:t>Removing the shadows on Pistol</a:t>
            </a:r>
          </a:p>
        </p:txBody>
      </p:sp>
      <p:sp>
        <p:nvSpPr>
          <p:cNvPr id="3" name="Text Placeholder 2">
            <a:extLst>
              <a:ext uri="{FF2B5EF4-FFF2-40B4-BE49-F238E27FC236}">
                <a16:creationId xmlns:a16="http://schemas.microsoft.com/office/drawing/2014/main" id="{6D378999-2294-3E3D-ED87-928EBCE37F3C}"/>
              </a:ext>
            </a:extLst>
          </p:cNvPr>
          <p:cNvSpPr>
            <a:spLocks noGrp="1"/>
          </p:cNvSpPr>
          <p:nvPr>
            <p:ph type="body" idx="1"/>
          </p:nvPr>
        </p:nvSpPr>
        <p:spPr/>
        <p:txBody>
          <a:bodyPr/>
          <a:lstStyle/>
          <a:p>
            <a:r>
              <a:rPr lang="en-US" sz="4800" dirty="0"/>
              <a:t>Click capsule in hierarchy and under the Lighting – Turn off cast shadows</a:t>
            </a:r>
          </a:p>
        </p:txBody>
      </p:sp>
      <p:pic>
        <p:nvPicPr>
          <p:cNvPr id="5" name="Picture 4">
            <a:extLst>
              <a:ext uri="{FF2B5EF4-FFF2-40B4-BE49-F238E27FC236}">
                <a16:creationId xmlns:a16="http://schemas.microsoft.com/office/drawing/2014/main" id="{AC6FAA46-6D09-9252-069C-453CA2C4E3C4}"/>
              </a:ext>
            </a:extLst>
          </p:cNvPr>
          <p:cNvPicPr>
            <a:picLocks noChangeAspect="1"/>
          </p:cNvPicPr>
          <p:nvPr/>
        </p:nvPicPr>
        <p:blipFill>
          <a:blip r:embed="rId2"/>
          <a:stretch>
            <a:fillRect/>
          </a:stretch>
        </p:blipFill>
        <p:spPr>
          <a:xfrm>
            <a:off x="532121" y="4158170"/>
            <a:ext cx="17299814" cy="600158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6B2CE41-6778-6C12-809F-630D6FFE4A7F}"/>
                  </a:ext>
                </a:extLst>
              </p14:cNvPr>
              <p14:cNvContentPartPr/>
              <p14:nvPr/>
            </p14:nvContentPartPr>
            <p14:xfrm>
              <a:off x="12610640" y="6110600"/>
              <a:ext cx="3042000" cy="801000"/>
            </p14:xfrm>
          </p:contentPart>
        </mc:Choice>
        <mc:Fallback xmlns="">
          <p:pic>
            <p:nvPicPr>
              <p:cNvPr id="6" name="Ink 5">
                <a:extLst>
                  <a:ext uri="{FF2B5EF4-FFF2-40B4-BE49-F238E27FC236}">
                    <a16:creationId xmlns:a16="http://schemas.microsoft.com/office/drawing/2014/main" id="{56B2CE41-6778-6C12-809F-630D6FFE4A7F}"/>
                  </a:ext>
                </a:extLst>
              </p:cNvPr>
              <p:cNvPicPr/>
              <p:nvPr/>
            </p:nvPicPr>
            <p:blipFill>
              <a:blip r:embed="rId4"/>
              <a:stretch>
                <a:fillRect/>
              </a:stretch>
            </p:blipFill>
            <p:spPr>
              <a:xfrm>
                <a:off x="12575000" y="6074960"/>
                <a:ext cx="3113640" cy="872640"/>
              </a:xfrm>
              <a:prstGeom prst="rect">
                <a:avLst/>
              </a:prstGeom>
            </p:spPr>
          </p:pic>
        </mc:Fallback>
      </mc:AlternateContent>
    </p:spTree>
    <p:extLst>
      <p:ext uri="{BB962C8B-B14F-4D97-AF65-F5344CB8AC3E}">
        <p14:creationId xmlns:p14="http://schemas.microsoft.com/office/powerpoint/2010/main" val="2919068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C763-B64E-9370-2363-BD7C381BB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30B24-5433-A6B8-2EC0-8E0699B41599}"/>
              </a:ext>
            </a:extLst>
          </p:cNvPr>
          <p:cNvSpPr>
            <a:spLocks noGrp="1"/>
          </p:cNvSpPr>
          <p:nvPr>
            <p:ph type="title"/>
          </p:nvPr>
        </p:nvSpPr>
        <p:spPr/>
        <p:txBody>
          <a:bodyPr/>
          <a:lstStyle/>
          <a:p>
            <a:r>
              <a:rPr lang="en-US" dirty="0"/>
              <a:t>Removing the shadows on Pistol</a:t>
            </a:r>
          </a:p>
        </p:txBody>
      </p:sp>
      <p:sp>
        <p:nvSpPr>
          <p:cNvPr id="3" name="Text Placeholder 2">
            <a:extLst>
              <a:ext uri="{FF2B5EF4-FFF2-40B4-BE49-F238E27FC236}">
                <a16:creationId xmlns:a16="http://schemas.microsoft.com/office/drawing/2014/main" id="{C565D1E6-B9DA-F918-E69C-BD45BC4CD5A9}"/>
              </a:ext>
            </a:extLst>
          </p:cNvPr>
          <p:cNvSpPr>
            <a:spLocks noGrp="1"/>
          </p:cNvSpPr>
          <p:nvPr>
            <p:ph type="body" idx="1"/>
          </p:nvPr>
        </p:nvSpPr>
        <p:spPr/>
        <p:txBody>
          <a:bodyPr/>
          <a:lstStyle/>
          <a:p>
            <a:r>
              <a:rPr lang="en-US" sz="4800" dirty="0"/>
              <a:t>Click capsule in hierarchy and under the Lighting – Turn off cast shadows</a:t>
            </a:r>
          </a:p>
        </p:txBody>
      </p:sp>
      <p:pic>
        <p:nvPicPr>
          <p:cNvPr id="7" name="Picture 6">
            <a:extLst>
              <a:ext uri="{FF2B5EF4-FFF2-40B4-BE49-F238E27FC236}">
                <a16:creationId xmlns:a16="http://schemas.microsoft.com/office/drawing/2014/main" id="{D2CA9017-F1FB-B517-1B48-33AB3525EA5E}"/>
              </a:ext>
            </a:extLst>
          </p:cNvPr>
          <p:cNvPicPr>
            <a:picLocks noChangeAspect="1"/>
          </p:cNvPicPr>
          <p:nvPr/>
        </p:nvPicPr>
        <p:blipFill>
          <a:blip r:embed="rId2"/>
          <a:stretch>
            <a:fillRect/>
          </a:stretch>
        </p:blipFill>
        <p:spPr>
          <a:xfrm>
            <a:off x="6028267" y="4218947"/>
            <a:ext cx="12259733" cy="6068053"/>
          </a:xfrm>
          <a:prstGeom prst="rect">
            <a:avLst/>
          </a:prstGeom>
        </p:spPr>
      </p:pic>
    </p:spTree>
    <p:extLst>
      <p:ext uri="{BB962C8B-B14F-4D97-AF65-F5344CB8AC3E}">
        <p14:creationId xmlns:p14="http://schemas.microsoft.com/office/powerpoint/2010/main" val="1400640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A0A05-F8D1-FA4C-6D43-C9B502B62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9F30A-DE34-DE16-5C56-4870E2194C29}"/>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F07D0837-AC45-E91D-CD2E-B763512EE7C4}"/>
              </a:ext>
            </a:extLst>
          </p:cNvPr>
          <p:cNvSpPr>
            <a:spLocks noGrp="1"/>
          </p:cNvSpPr>
          <p:nvPr>
            <p:ph type="body" idx="1"/>
          </p:nvPr>
        </p:nvSpPr>
        <p:spPr/>
        <p:txBody>
          <a:bodyPr/>
          <a:lstStyle/>
          <a:p>
            <a:pPr marL="0" indent="0" algn="just">
              <a:buNone/>
            </a:pPr>
            <a:r>
              <a:rPr lang="en-US" sz="4400" dirty="0"/>
              <a:t>We’ll start the process of shooting our gun using a </a:t>
            </a:r>
            <a:r>
              <a:rPr lang="en-US" sz="4400" dirty="0" err="1"/>
              <a:t>raycast</a:t>
            </a:r>
            <a:r>
              <a:rPr lang="en-US" sz="4400" dirty="0"/>
              <a:t>.</a:t>
            </a:r>
          </a:p>
          <a:p>
            <a:pPr marL="0" indent="0" algn="just">
              <a:buNone/>
            </a:pPr>
            <a:r>
              <a:rPr lang="en-US" sz="4400" dirty="0"/>
              <a:t>At the moment when we’re walking around our game, we need some sort of way to be able to actually get the direction we’re aiming and then more specifically, actually get what we’re hitting.</a:t>
            </a:r>
          </a:p>
          <a:p>
            <a:pPr marL="0" indent="0" algn="just">
              <a:buNone/>
            </a:pPr>
            <a:r>
              <a:rPr lang="en-US" sz="4400" dirty="0"/>
              <a:t>We need some sort of ray to actually shoot from basically the center of our screen (basically our camera) to where we’re actually looking with our crosshair. </a:t>
            </a:r>
          </a:p>
        </p:txBody>
      </p:sp>
    </p:spTree>
    <p:extLst>
      <p:ext uri="{BB962C8B-B14F-4D97-AF65-F5344CB8AC3E}">
        <p14:creationId xmlns:p14="http://schemas.microsoft.com/office/powerpoint/2010/main" val="1392379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p:nvPr/>
        </p:nvSpPr>
        <p:spPr>
          <a:xfrm>
            <a:off x="822003" y="473819"/>
            <a:ext cx="16644000" cy="1254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GB" sz="7200" b="1">
                <a:solidFill>
                  <a:srgbClr val="FFFFFF"/>
                </a:solidFill>
                <a:latin typeface="Helvetica Neue"/>
                <a:ea typeface="Helvetica Neue"/>
                <a:cs typeface="Helvetica Neue"/>
                <a:sym typeface="Helvetica Neue"/>
              </a:rPr>
              <a:t>What Is Raycasting?</a:t>
            </a:r>
            <a:endParaRPr sz="7200" b="1">
              <a:solidFill>
                <a:srgbClr val="FFFFFF"/>
              </a:solidFill>
              <a:latin typeface="Helvetica Neue"/>
              <a:ea typeface="Helvetica Neue"/>
              <a:cs typeface="Helvetica Neue"/>
              <a:sym typeface="Helvetica Neue"/>
            </a:endParaRPr>
          </a:p>
        </p:txBody>
      </p:sp>
      <p:sp>
        <p:nvSpPr>
          <p:cNvPr id="320" name="Google Shape;320;p48"/>
          <p:cNvSpPr txBox="1"/>
          <p:nvPr/>
        </p:nvSpPr>
        <p:spPr>
          <a:xfrm>
            <a:off x="860025" y="2138068"/>
            <a:ext cx="16644000" cy="2649900"/>
          </a:xfrm>
          <a:prstGeom prst="rect">
            <a:avLst/>
          </a:prstGeom>
          <a:noFill/>
          <a:ln>
            <a:noFill/>
          </a:ln>
        </p:spPr>
        <p:txBody>
          <a:bodyPr spcFirstLastPara="1" wrap="square" lIns="182850" tIns="182850" rIns="182850" bIns="182850" anchor="t" anchorCtr="0">
            <a:noAutofit/>
          </a:bodyPr>
          <a:lstStyle/>
          <a:p>
            <a:pPr marL="457200" lvl="0" indent="-546100" algn="l" rtl="0">
              <a:spcBef>
                <a:spcPts val="0"/>
              </a:spcBef>
              <a:spcAft>
                <a:spcPts val="0"/>
              </a:spcAft>
              <a:buClr>
                <a:srgbClr val="FFFFFF"/>
              </a:buClr>
              <a:buSzPts val="5000"/>
              <a:buFont typeface="Helvetica Neue"/>
              <a:buChar char="●"/>
            </a:pPr>
            <a:r>
              <a:rPr lang="en-GB" sz="5000">
                <a:solidFill>
                  <a:srgbClr val="FFFFFF"/>
                </a:solidFill>
                <a:latin typeface="Helvetica Neue"/>
                <a:ea typeface="Helvetica Neue"/>
                <a:cs typeface="Helvetica Neue"/>
                <a:sym typeface="Helvetica Neue"/>
              </a:rPr>
              <a:t>Raycasting is the process of shooting an invisible ray from a </a:t>
            </a:r>
            <a:r>
              <a:rPr lang="en-GB" sz="5000" u="sng">
                <a:solidFill>
                  <a:srgbClr val="FF9900"/>
                </a:solidFill>
                <a:latin typeface="Helvetica Neue"/>
                <a:ea typeface="Helvetica Neue"/>
                <a:cs typeface="Helvetica Neue"/>
                <a:sym typeface="Helvetica Neue"/>
              </a:rPr>
              <a:t>point</a:t>
            </a:r>
            <a:r>
              <a:rPr lang="en-GB" sz="5000">
                <a:solidFill>
                  <a:srgbClr val="FFFFFF"/>
                </a:solidFill>
                <a:latin typeface="Helvetica Neue"/>
                <a:ea typeface="Helvetica Neue"/>
                <a:cs typeface="Helvetica Neue"/>
                <a:sym typeface="Helvetica Neue"/>
              </a:rPr>
              <a:t>, in a specified </a:t>
            </a:r>
            <a:r>
              <a:rPr lang="en-GB" sz="5000" u="sng">
                <a:solidFill>
                  <a:srgbClr val="FF9900"/>
                </a:solidFill>
                <a:latin typeface="Helvetica Neue"/>
                <a:ea typeface="Helvetica Neue"/>
                <a:cs typeface="Helvetica Neue"/>
                <a:sym typeface="Helvetica Neue"/>
              </a:rPr>
              <a:t>direction</a:t>
            </a:r>
            <a:r>
              <a:rPr lang="en-GB" sz="5000">
                <a:solidFill>
                  <a:srgbClr val="FFFFFF"/>
                </a:solidFill>
                <a:latin typeface="Helvetica Neue"/>
                <a:ea typeface="Helvetica Neue"/>
                <a:cs typeface="Helvetica Neue"/>
                <a:sym typeface="Helvetica Neue"/>
              </a:rPr>
              <a:t>, to detect whether any </a:t>
            </a:r>
            <a:r>
              <a:rPr lang="en-GB" sz="5000" u="sng">
                <a:solidFill>
                  <a:srgbClr val="FF9900"/>
                </a:solidFill>
                <a:latin typeface="Helvetica Neue"/>
                <a:ea typeface="Helvetica Neue"/>
                <a:cs typeface="Helvetica Neue"/>
                <a:sym typeface="Helvetica Neue"/>
              </a:rPr>
              <a:t>colliders</a:t>
            </a:r>
            <a:r>
              <a:rPr lang="en-GB" sz="5000">
                <a:solidFill>
                  <a:srgbClr val="FF9900"/>
                </a:solidFill>
                <a:latin typeface="Helvetica Neue"/>
                <a:ea typeface="Helvetica Neue"/>
                <a:cs typeface="Helvetica Neue"/>
                <a:sym typeface="Helvetica Neue"/>
              </a:rPr>
              <a:t> </a:t>
            </a:r>
            <a:r>
              <a:rPr lang="en-GB" sz="5000">
                <a:solidFill>
                  <a:srgbClr val="FFFFFF"/>
                </a:solidFill>
                <a:latin typeface="Helvetica Neue"/>
                <a:ea typeface="Helvetica Neue"/>
                <a:cs typeface="Helvetica Neue"/>
                <a:sym typeface="Helvetica Neue"/>
              </a:rPr>
              <a:t>lay in the path of the ray.</a:t>
            </a:r>
            <a:endParaRPr sz="5000">
              <a:solidFill>
                <a:srgbClr val="FFFFFF"/>
              </a:solidFill>
              <a:latin typeface="Helvetica Neue"/>
              <a:ea typeface="Helvetica Neue"/>
              <a:cs typeface="Helvetica Neue"/>
              <a:sym typeface="Helvetica Neue"/>
            </a:endParaRPr>
          </a:p>
        </p:txBody>
      </p:sp>
      <p:sp>
        <p:nvSpPr>
          <p:cNvPr id="321" name="Google Shape;321;p48"/>
          <p:cNvSpPr/>
          <p:nvPr/>
        </p:nvSpPr>
        <p:spPr>
          <a:xfrm>
            <a:off x="12789300" y="5806125"/>
            <a:ext cx="2806200" cy="1579500"/>
          </a:xfrm>
          <a:prstGeom prst="parallelogram">
            <a:avLst>
              <a:gd name="adj" fmla="val 25000"/>
            </a:avLst>
          </a:prstGeom>
          <a:solidFill>
            <a:srgbClr val="38761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48"/>
          <p:cNvCxnSpPr/>
          <p:nvPr/>
        </p:nvCxnSpPr>
        <p:spPr>
          <a:xfrm>
            <a:off x="4221075" y="6824900"/>
            <a:ext cx="9303300" cy="17100"/>
          </a:xfrm>
          <a:prstGeom prst="straightConnector1">
            <a:avLst/>
          </a:prstGeom>
          <a:noFill/>
          <a:ln w="76200" cap="flat" cmpd="sng">
            <a:solidFill>
              <a:srgbClr val="FF0000"/>
            </a:solidFill>
            <a:prstDash val="solid"/>
            <a:round/>
            <a:headEnd type="none" w="med" len="med"/>
            <a:tailEnd type="none" w="med" len="med"/>
          </a:ln>
        </p:spPr>
      </p:cxnSp>
      <p:pic>
        <p:nvPicPr>
          <p:cNvPr id="323" name="Google Shape;323;p48"/>
          <p:cNvPicPr preferRelativeResize="0"/>
          <p:nvPr/>
        </p:nvPicPr>
        <p:blipFill>
          <a:blip r:embed="rId3">
            <a:alphaModFix/>
          </a:blip>
          <a:stretch>
            <a:fillRect/>
          </a:stretch>
        </p:blipFill>
        <p:spPr>
          <a:xfrm>
            <a:off x="2006400" y="5729852"/>
            <a:ext cx="2170025" cy="1579375"/>
          </a:xfrm>
          <a:prstGeom prst="rect">
            <a:avLst/>
          </a:prstGeom>
          <a:noFill/>
          <a:ln>
            <a:noFill/>
          </a:ln>
        </p:spPr>
      </p:pic>
      <p:sp>
        <p:nvSpPr>
          <p:cNvPr id="324" name="Google Shape;324;p48"/>
          <p:cNvSpPr txBox="1"/>
          <p:nvPr/>
        </p:nvSpPr>
        <p:spPr>
          <a:xfrm>
            <a:off x="3900925" y="7790175"/>
            <a:ext cx="22365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FF"/>
                </a:solidFill>
              </a:rPr>
              <a:t>Origin</a:t>
            </a:r>
            <a:endParaRPr sz="4000">
              <a:solidFill>
                <a:srgbClr val="FFFFFF"/>
              </a:solidFill>
            </a:endParaRPr>
          </a:p>
        </p:txBody>
      </p:sp>
      <p:sp>
        <p:nvSpPr>
          <p:cNvPr id="325" name="Google Shape;325;p48"/>
          <p:cNvSpPr txBox="1"/>
          <p:nvPr/>
        </p:nvSpPr>
        <p:spPr>
          <a:xfrm>
            <a:off x="8237263" y="7790175"/>
            <a:ext cx="22365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FF"/>
                </a:solidFill>
              </a:rPr>
              <a:t>Ray</a:t>
            </a:r>
            <a:endParaRPr sz="4000">
              <a:solidFill>
                <a:srgbClr val="FFFFFF"/>
              </a:solidFill>
            </a:endParaRPr>
          </a:p>
        </p:txBody>
      </p:sp>
      <p:sp>
        <p:nvSpPr>
          <p:cNvPr id="326" name="Google Shape;326;p48"/>
          <p:cNvSpPr txBox="1"/>
          <p:nvPr/>
        </p:nvSpPr>
        <p:spPr>
          <a:xfrm>
            <a:off x="13029556" y="7790175"/>
            <a:ext cx="33498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FF"/>
                </a:solidFill>
              </a:rPr>
              <a:t>Collision</a:t>
            </a:r>
            <a:endParaRPr sz="4000">
              <a:solidFill>
                <a:srgbClr val="FFFFFF"/>
              </a:solidFill>
            </a:endParaRPr>
          </a:p>
          <a:p>
            <a:pPr marL="0" lvl="0" indent="0" algn="ctr" rtl="0">
              <a:spcBef>
                <a:spcPts val="0"/>
              </a:spcBef>
              <a:spcAft>
                <a:spcPts val="0"/>
              </a:spcAft>
              <a:buNone/>
            </a:pPr>
            <a:r>
              <a:rPr lang="en-GB" sz="4000">
                <a:solidFill>
                  <a:srgbClr val="FFFFFF"/>
                </a:solidFill>
              </a:rPr>
              <a:t>(RaycastHit)</a:t>
            </a:r>
            <a:endParaRPr sz="4000">
              <a:solidFill>
                <a:srgbClr val="FFFFFF"/>
              </a:solidFill>
            </a:endParaRPr>
          </a:p>
        </p:txBody>
      </p:sp>
      <p:sp>
        <p:nvSpPr>
          <p:cNvPr id="327" name="Google Shape;327;p48"/>
          <p:cNvSpPr txBox="1"/>
          <p:nvPr/>
        </p:nvSpPr>
        <p:spPr>
          <a:xfrm>
            <a:off x="3920878" y="5349138"/>
            <a:ext cx="28062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00"/>
                </a:solidFill>
              </a:rPr>
              <a:t>Location</a:t>
            </a:r>
            <a:endParaRPr sz="4000">
              <a:solidFill>
                <a:srgbClr val="FFFF00"/>
              </a:solidFill>
            </a:endParaRPr>
          </a:p>
          <a:p>
            <a:pPr marL="0" lvl="0" indent="0" algn="ctr" rtl="0">
              <a:spcBef>
                <a:spcPts val="0"/>
              </a:spcBef>
              <a:spcAft>
                <a:spcPts val="0"/>
              </a:spcAft>
              <a:buNone/>
            </a:pPr>
            <a:r>
              <a:rPr lang="en-GB" sz="4000">
                <a:solidFill>
                  <a:srgbClr val="FFFF00"/>
                </a:solidFill>
              </a:rPr>
              <a:t>(x, y, z)</a:t>
            </a:r>
            <a:endParaRPr sz="4000">
              <a:solidFill>
                <a:srgbClr val="FFFF00"/>
              </a:solidFill>
            </a:endParaRPr>
          </a:p>
        </p:txBody>
      </p:sp>
      <p:sp>
        <p:nvSpPr>
          <p:cNvPr id="328" name="Google Shape;328;p48"/>
          <p:cNvSpPr txBox="1"/>
          <p:nvPr/>
        </p:nvSpPr>
        <p:spPr>
          <a:xfrm>
            <a:off x="7399407" y="5411100"/>
            <a:ext cx="34935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00"/>
                </a:solidFill>
              </a:rPr>
              <a:t>Direction</a:t>
            </a:r>
            <a:endParaRPr sz="4000">
              <a:solidFill>
                <a:srgbClr val="FFFF00"/>
              </a:solidFill>
            </a:endParaRPr>
          </a:p>
        </p:txBody>
      </p:sp>
      <p:cxnSp>
        <p:nvCxnSpPr>
          <p:cNvPr id="329" name="Google Shape;329;p48"/>
          <p:cNvCxnSpPr/>
          <p:nvPr/>
        </p:nvCxnSpPr>
        <p:spPr>
          <a:xfrm rot="10800000" flipH="1">
            <a:off x="4177575" y="6894090"/>
            <a:ext cx="6000" cy="1315500"/>
          </a:xfrm>
          <a:prstGeom prst="straightConnector1">
            <a:avLst/>
          </a:prstGeom>
          <a:noFill/>
          <a:ln w="76200" cap="flat" cmpd="sng">
            <a:solidFill>
              <a:srgbClr val="FFFFFF"/>
            </a:solidFill>
            <a:prstDash val="solid"/>
            <a:round/>
            <a:headEnd type="none" w="med" len="med"/>
            <a:tailEnd type="triangle" w="med" len="med"/>
          </a:ln>
        </p:spPr>
      </p:cxnSp>
      <p:cxnSp>
        <p:nvCxnSpPr>
          <p:cNvPr id="330" name="Google Shape;330;p48"/>
          <p:cNvCxnSpPr/>
          <p:nvPr/>
        </p:nvCxnSpPr>
        <p:spPr>
          <a:xfrm rot="10800000" flipH="1">
            <a:off x="8718125" y="6952075"/>
            <a:ext cx="6000" cy="1315500"/>
          </a:xfrm>
          <a:prstGeom prst="straightConnector1">
            <a:avLst/>
          </a:prstGeom>
          <a:noFill/>
          <a:ln w="76200" cap="flat" cmpd="sng">
            <a:solidFill>
              <a:srgbClr val="FFFFFF"/>
            </a:solidFill>
            <a:prstDash val="solid"/>
            <a:round/>
            <a:headEnd type="none" w="med" len="med"/>
            <a:tailEnd type="triangle" w="med" len="med"/>
          </a:ln>
        </p:spPr>
      </p:cxnSp>
      <p:cxnSp>
        <p:nvCxnSpPr>
          <p:cNvPr id="331" name="Google Shape;331;p48"/>
          <p:cNvCxnSpPr/>
          <p:nvPr/>
        </p:nvCxnSpPr>
        <p:spPr>
          <a:xfrm rot="10800000" flipH="1">
            <a:off x="13575375" y="6912639"/>
            <a:ext cx="6000" cy="1315500"/>
          </a:xfrm>
          <a:prstGeom prst="straightConnector1">
            <a:avLst/>
          </a:prstGeom>
          <a:noFill/>
          <a:ln w="76200" cap="flat" cmpd="sng">
            <a:solidFill>
              <a:srgbClr val="FFFFFF"/>
            </a:solidFill>
            <a:prstDash val="solid"/>
            <a:round/>
            <a:headEnd type="none" w="med" len="med"/>
            <a:tailEnd type="triangle" w="med" len="med"/>
          </a:ln>
        </p:spPr>
      </p:cxnSp>
      <p:cxnSp>
        <p:nvCxnSpPr>
          <p:cNvPr id="332" name="Google Shape;332;p48"/>
          <p:cNvCxnSpPr>
            <a:stCxn id="328" idx="3"/>
          </p:cNvCxnSpPr>
          <p:nvPr/>
        </p:nvCxnSpPr>
        <p:spPr>
          <a:xfrm rot="10800000" flipH="1">
            <a:off x="10892907" y="5857950"/>
            <a:ext cx="1509300" cy="10500"/>
          </a:xfrm>
          <a:prstGeom prst="straightConnector1">
            <a:avLst/>
          </a:prstGeom>
          <a:noFill/>
          <a:ln w="76200" cap="flat" cmpd="sng">
            <a:solidFill>
              <a:srgbClr val="FFFF00"/>
            </a:solidFill>
            <a:prstDash val="solid"/>
            <a:round/>
            <a:headEnd type="none" w="med" len="med"/>
            <a:tailEnd type="stealth" w="med" len="med"/>
          </a:ln>
        </p:spPr>
      </p:cxnSp>
    </p:spTree>
    <p:extLst>
      <p:ext uri="{BB962C8B-B14F-4D97-AF65-F5344CB8AC3E}">
        <p14:creationId xmlns:p14="http://schemas.microsoft.com/office/powerpoint/2010/main" val="14015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1000"/>
                                        <p:tgtEl>
                                          <p:spTgt spid="323"/>
                                        </p:tgtEl>
                                      </p:cBhvr>
                                    </p:animEffect>
                                  </p:childTnLst>
                                </p:cTn>
                              </p:par>
                              <p:par>
                                <p:cTn id="13" presetID="10" presetClass="entr" presetSubtype="0"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1000"/>
                                        <p:tgtEl>
                                          <p:spTgt spid="324"/>
                                        </p:tgtEl>
                                      </p:cBhvr>
                                    </p:animEffect>
                                  </p:childTnLst>
                                </p:cTn>
                              </p:par>
                              <p:par>
                                <p:cTn id="16" presetID="10" presetClass="entr" presetSubtype="0" fill="hold"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fade">
                                      <p:cBhvr>
                                        <p:cTn id="18" dur="1000"/>
                                        <p:tgtEl>
                                          <p:spTgt spid="329"/>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1000"/>
                                        <p:tgtEl>
                                          <p:spTgt spid="3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2"/>
                                        </p:tgtEl>
                                        <p:attrNameLst>
                                          <p:attrName>style.visibility</p:attrName>
                                        </p:attrNameLst>
                                      </p:cBhvr>
                                      <p:to>
                                        <p:strVal val="visible"/>
                                      </p:to>
                                    </p:set>
                                    <p:animEffect transition="in" filter="fade">
                                      <p:cBhvr>
                                        <p:cTn id="26" dur="1000"/>
                                        <p:tgtEl>
                                          <p:spTgt spid="322"/>
                                        </p:tgtEl>
                                      </p:cBhvr>
                                    </p:animEffect>
                                  </p:childTnLst>
                                </p:cTn>
                              </p:par>
                              <p:par>
                                <p:cTn id="27" presetID="10" presetClass="entr" presetSubtype="0" fill="hold" nodeType="withEffect">
                                  <p:stCondLst>
                                    <p:cond delay="0"/>
                                  </p:stCondLst>
                                  <p:childTnLst>
                                    <p:set>
                                      <p:cBhvr>
                                        <p:cTn id="28" dur="1" fill="hold">
                                          <p:stCondLst>
                                            <p:cond delay="0"/>
                                          </p:stCondLst>
                                        </p:cTn>
                                        <p:tgtEl>
                                          <p:spTgt spid="325"/>
                                        </p:tgtEl>
                                        <p:attrNameLst>
                                          <p:attrName>style.visibility</p:attrName>
                                        </p:attrNameLst>
                                      </p:cBhvr>
                                      <p:to>
                                        <p:strVal val="visible"/>
                                      </p:to>
                                    </p:set>
                                    <p:animEffect transition="in" filter="fade">
                                      <p:cBhvr>
                                        <p:cTn id="29" dur="1000"/>
                                        <p:tgtEl>
                                          <p:spTgt spid="325"/>
                                        </p:tgtEl>
                                      </p:cBhvr>
                                    </p:animEffect>
                                  </p:childTnLst>
                                </p:cTn>
                              </p:par>
                              <p:par>
                                <p:cTn id="30" presetID="10" presetClass="entr" presetSubtype="0" fill="hold" nodeType="withEffect">
                                  <p:stCondLst>
                                    <p:cond delay="0"/>
                                  </p:stCondLst>
                                  <p:childTnLst>
                                    <p:set>
                                      <p:cBhvr>
                                        <p:cTn id="31" dur="1" fill="hold">
                                          <p:stCondLst>
                                            <p:cond delay="0"/>
                                          </p:stCondLst>
                                        </p:cTn>
                                        <p:tgtEl>
                                          <p:spTgt spid="328"/>
                                        </p:tgtEl>
                                        <p:attrNameLst>
                                          <p:attrName>style.visibility</p:attrName>
                                        </p:attrNameLst>
                                      </p:cBhvr>
                                      <p:to>
                                        <p:strVal val="visible"/>
                                      </p:to>
                                    </p:set>
                                    <p:animEffect transition="in" filter="fade">
                                      <p:cBhvr>
                                        <p:cTn id="32" dur="1000"/>
                                        <p:tgtEl>
                                          <p:spTgt spid="328"/>
                                        </p:tgtEl>
                                      </p:cBhvr>
                                    </p:animEffect>
                                  </p:childTnLst>
                                </p:cTn>
                              </p:par>
                              <p:par>
                                <p:cTn id="33" presetID="10" presetClass="entr" presetSubtype="0" fill="hold" nodeType="withEffect">
                                  <p:stCondLst>
                                    <p:cond delay="0"/>
                                  </p:stCondLst>
                                  <p:childTnLst>
                                    <p:set>
                                      <p:cBhvr>
                                        <p:cTn id="34" dur="1" fill="hold">
                                          <p:stCondLst>
                                            <p:cond delay="0"/>
                                          </p:stCondLst>
                                        </p:cTn>
                                        <p:tgtEl>
                                          <p:spTgt spid="330"/>
                                        </p:tgtEl>
                                        <p:attrNameLst>
                                          <p:attrName>style.visibility</p:attrName>
                                        </p:attrNameLst>
                                      </p:cBhvr>
                                      <p:to>
                                        <p:strVal val="visible"/>
                                      </p:to>
                                    </p:set>
                                    <p:animEffect transition="in" filter="fade">
                                      <p:cBhvr>
                                        <p:cTn id="35" dur="1000"/>
                                        <p:tgtEl>
                                          <p:spTgt spid="330"/>
                                        </p:tgtEl>
                                      </p:cBhvr>
                                    </p:animEffect>
                                  </p:childTnLst>
                                </p:cTn>
                              </p:par>
                              <p:par>
                                <p:cTn id="36" presetID="10" presetClass="entr" presetSubtype="0" fill="hold" nodeType="withEffect">
                                  <p:stCondLst>
                                    <p:cond delay="0"/>
                                  </p:stCondLst>
                                  <p:childTnLst>
                                    <p:set>
                                      <p:cBhvr>
                                        <p:cTn id="37" dur="1" fill="hold">
                                          <p:stCondLst>
                                            <p:cond delay="0"/>
                                          </p:stCondLst>
                                        </p:cTn>
                                        <p:tgtEl>
                                          <p:spTgt spid="332"/>
                                        </p:tgtEl>
                                        <p:attrNameLst>
                                          <p:attrName>style.visibility</p:attrName>
                                        </p:attrNameLst>
                                      </p:cBhvr>
                                      <p:to>
                                        <p:strVal val="visible"/>
                                      </p:to>
                                    </p:set>
                                    <p:animEffect transition="in" filter="fade">
                                      <p:cBhvr>
                                        <p:cTn id="38" dur="1000"/>
                                        <p:tgtEl>
                                          <p:spTgt spid="3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6"/>
                                        </p:tgtEl>
                                        <p:attrNameLst>
                                          <p:attrName>style.visibility</p:attrName>
                                        </p:attrNameLst>
                                      </p:cBhvr>
                                      <p:to>
                                        <p:strVal val="visible"/>
                                      </p:to>
                                    </p:set>
                                    <p:animEffect transition="in" filter="fade">
                                      <p:cBhvr>
                                        <p:cTn id="43" dur="1000"/>
                                        <p:tgtEl>
                                          <p:spTgt spid="326"/>
                                        </p:tgtEl>
                                      </p:cBhvr>
                                    </p:animEffect>
                                  </p:childTnLst>
                                </p:cTn>
                              </p:par>
                              <p:par>
                                <p:cTn id="44" presetID="10" presetClass="entr" presetSubtype="0" fill="hold" nodeType="withEffect">
                                  <p:stCondLst>
                                    <p:cond delay="0"/>
                                  </p:stCondLst>
                                  <p:childTnLst>
                                    <p:set>
                                      <p:cBhvr>
                                        <p:cTn id="45" dur="1" fill="hold">
                                          <p:stCondLst>
                                            <p:cond delay="0"/>
                                          </p:stCondLst>
                                        </p:cTn>
                                        <p:tgtEl>
                                          <p:spTgt spid="331"/>
                                        </p:tgtEl>
                                        <p:attrNameLst>
                                          <p:attrName>style.visibility</p:attrName>
                                        </p:attrNameLst>
                                      </p:cBhvr>
                                      <p:to>
                                        <p:strVal val="visible"/>
                                      </p:to>
                                    </p:set>
                                    <p:animEffect transition="in" filter="fade">
                                      <p:cBhvr>
                                        <p:cTn id="46" dur="1000"/>
                                        <p:tgtEl>
                                          <p:spTgt spid="331"/>
                                        </p:tgtEl>
                                      </p:cBhvr>
                                    </p:animEffect>
                                  </p:childTnLst>
                                </p:cTn>
                              </p:par>
                              <p:par>
                                <p:cTn id="47" presetID="10" presetClass="entr" presetSubtype="0" fill="hold" nodeType="with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fade">
                                      <p:cBhvr>
                                        <p:cTn id="49"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8FBA8-8352-588D-10AA-53DB0E790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7923E-1395-CF0E-8146-CEED39C5788B}"/>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D3856779-E828-D7CA-0F40-9A1F958A3A40}"/>
              </a:ext>
            </a:extLst>
          </p:cNvPr>
          <p:cNvSpPr>
            <a:spLocks noGrp="1"/>
          </p:cNvSpPr>
          <p:nvPr>
            <p:ph type="body" idx="1"/>
          </p:nvPr>
        </p:nvSpPr>
        <p:spPr/>
        <p:txBody>
          <a:bodyPr/>
          <a:lstStyle/>
          <a:p>
            <a:pPr marL="0" indent="0" algn="just">
              <a:buNone/>
            </a:pPr>
            <a:r>
              <a:rPr lang="en-US" sz="4000" dirty="0" err="1"/>
              <a:t>Raycasting</a:t>
            </a:r>
            <a:r>
              <a:rPr lang="en-US" sz="4000" dirty="0"/>
              <a:t> in Unity is a powerful technique used to detect objects along a straight line or ray. It’s commonly used in game development for tasks like detecting obstacles, selecting objects with a mouse click, checking line of sight, and more.</a:t>
            </a:r>
          </a:p>
          <a:p>
            <a:pPr marL="0" indent="0" algn="just">
              <a:buNone/>
            </a:pPr>
            <a:r>
              <a:rPr lang="en-US" sz="4000" b="1" dirty="0"/>
              <a:t>How </a:t>
            </a:r>
            <a:r>
              <a:rPr lang="en-US" sz="4000" b="1" dirty="0" err="1"/>
              <a:t>Raycasting</a:t>
            </a:r>
            <a:r>
              <a:rPr lang="en-US" sz="4000" b="1" dirty="0"/>
              <a:t> Works</a:t>
            </a:r>
          </a:p>
          <a:p>
            <a:pPr lvl="1" indent="-457200" algn="just"/>
            <a:r>
              <a:rPr lang="en-US" sz="3200" dirty="0"/>
              <a:t>A ray is projected from a point in a specific direction.</a:t>
            </a:r>
          </a:p>
          <a:p>
            <a:pPr lvl="1" indent="-457200" algn="just"/>
            <a:r>
              <a:rPr lang="en-US" sz="3200" dirty="0"/>
              <a:t>The system checks for collisions along the ray.</a:t>
            </a:r>
          </a:p>
          <a:p>
            <a:pPr lvl="1" indent="-457200" algn="just"/>
            <a:r>
              <a:rPr lang="en-US" sz="3200" dirty="0"/>
              <a:t>If the ray intersects with any colliders, it provides information about the hit, such as the object hit, its position, and its distance from the origin.</a:t>
            </a:r>
          </a:p>
          <a:p>
            <a:r>
              <a:rPr lang="en-US" sz="4000" b="1" dirty="0"/>
              <a:t>Key Components</a:t>
            </a:r>
          </a:p>
          <a:p>
            <a:pPr lvl="1">
              <a:buFont typeface="Arial" panose="020B0604020202020204" pitchFamily="34" charset="0"/>
              <a:buChar char="•"/>
            </a:pPr>
            <a:r>
              <a:rPr lang="en-US" sz="3200" b="1" dirty="0"/>
              <a:t>Origin</a:t>
            </a:r>
            <a:r>
              <a:rPr lang="en-US" sz="3200" dirty="0"/>
              <a:t>: The starting point of the ray.</a:t>
            </a:r>
          </a:p>
          <a:p>
            <a:pPr lvl="1">
              <a:buFont typeface="Arial" panose="020B0604020202020204" pitchFamily="34" charset="0"/>
              <a:buChar char="•"/>
            </a:pPr>
            <a:r>
              <a:rPr lang="en-US" sz="3200" b="1" dirty="0"/>
              <a:t>Direction</a:t>
            </a:r>
            <a:r>
              <a:rPr lang="en-US" sz="3200" dirty="0"/>
              <a:t>: The direction in which the ray travels.</a:t>
            </a:r>
          </a:p>
          <a:p>
            <a:pPr lvl="1">
              <a:buFont typeface="Arial" panose="020B0604020202020204" pitchFamily="34" charset="0"/>
              <a:buChar char="•"/>
            </a:pPr>
            <a:r>
              <a:rPr lang="en-US" sz="3200" b="1" dirty="0"/>
              <a:t>Distance</a:t>
            </a:r>
            <a:r>
              <a:rPr lang="en-US" sz="3200" dirty="0"/>
              <a:t>: The length of the ray (optional; infinite if not specified).</a:t>
            </a:r>
          </a:p>
          <a:p>
            <a:pPr marL="0" indent="0" algn="just">
              <a:buNone/>
            </a:pPr>
            <a:endParaRPr lang="en-US" sz="4000" dirty="0"/>
          </a:p>
        </p:txBody>
      </p:sp>
    </p:spTree>
    <p:extLst>
      <p:ext uri="{BB962C8B-B14F-4D97-AF65-F5344CB8AC3E}">
        <p14:creationId xmlns:p14="http://schemas.microsoft.com/office/powerpoint/2010/main" val="1954014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69FA-3908-521A-3869-F214047AF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05A13-8E22-CAE2-ECDC-0A303A041835}"/>
              </a:ext>
            </a:extLst>
          </p:cNvPr>
          <p:cNvSpPr>
            <a:spLocks noGrp="1"/>
          </p:cNvSpPr>
          <p:nvPr>
            <p:ph type="title"/>
          </p:nvPr>
        </p:nvSpPr>
        <p:spPr/>
        <p:txBody>
          <a:bodyPr/>
          <a:lstStyle/>
          <a:p>
            <a:r>
              <a:rPr lang="en-US" dirty="0"/>
              <a:t>C# Out Keyword</a:t>
            </a:r>
          </a:p>
        </p:txBody>
      </p:sp>
      <p:sp>
        <p:nvSpPr>
          <p:cNvPr id="3" name="Text Placeholder 2">
            <a:extLst>
              <a:ext uri="{FF2B5EF4-FFF2-40B4-BE49-F238E27FC236}">
                <a16:creationId xmlns:a16="http://schemas.microsoft.com/office/drawing/2014/main" id="{9B5559FD-6FAA-2E2C-8188-AF65C9F366FC}"/>
              </a:ext>
            </a:extLst>
          </p:cNvPr>
          <p:cNvSpPr>
            <a:spLocks noGrp="1"/>
          </p:cNvSpPr>
          <p:nvPr>
            <p:ph type="body" idx="1"/>
          </p:nvPr>
        </p:nvSpPr>
        <p:spPr/>
        <p:txBody>
          <a:bodyPr/>
          <a:lstStyle/>
          <a:p>
            <a:pPr marL="0" indent="0" algn="just">
              <a:buNone/>
            </a:pPr>
            <a:r>
              <a:rPr lang="en-US" dirty="0"/>
              <a:t>The </a:t>
            </a:r>
            <a:r>
              <a:rPr lang="en-US" b="1" dirty="0"/>
              <a:t>out </a:t>
            </a:r>
            <a:r>
              <a:rPr lang="en-US" dirty="0"/>
              <a:t>keyword in C# can be used as a parameter modifier, which lets you </a:t>
            </a:r>
            <a:r>
              <a:rPr lang="en-US" b="1" dirty="0"/>
              <a:t>pass an argument to a method by reference</a:t>
            </a:r>
            <a:r>
              <a:rPr lang="en-US" dirty="0"/>
              <a:t> rather than by value.</a:t>
            </a:r>
          </a:p>
          <a:p>
            <a:pPr marL="0" indent="0" algn="just">
              <a:buNone/>
            </a:pPr>
            <a:endParaRPr lang="en-US" dirty="0"/>
          </a:p>
          <a:p>
            <a:pPr marL="0" indent="0" algn="just">
              <a:buNone/>
            </a:pPr>
            <a:r>
              <a:rPr lang="en-US" dirty="0"/>
              <a:t>Normally, a method returns just one value (like a number or a string), by using </a:t>
            </a:r>
            <a:r>
              <a:rPr lang="en-US" b="1" dirty="0"/>
              <a:t>out</a:t>
            </a:r>
            <a:r>
              <a:rPr lang="en-US" dirty="0"/>
              <a:t>, you can send multiple values back to the caller.</a:t>
            </a:r>
          </a:p>
        </p:txBody>
      </p:sp>
    </p:spTree>
    <p:extLst>
      <p:ext uri="{BB962C8B-B14F-4D97-AF65-F5344CB8AC3E}">
        <p14:creationId xmlns:p14="http://schemas.microsoft.com/office/powerpoint/2010/main" val="187944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2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MVP Features -  In Order Of Priority</a:t>
            </a:r>
            <a:endParaRPr/>
          </a:p>
        </p:txBody>
      </p:sp>
      <p:sp>
        <p:nvSpPr>
          <p:cNvPr id="154" name="Google Shape;154;p27"/>
          <p:cNvSpPr txBox="1">
            <a:spLocks noGrp="1"/>
          </p:cNvSpPr>
          <p:nvPr>
            <p:ph type="body" idx="1"/>
          </p:nvPr>
        </p:nvSpPr>
        <p:spPr>
          <a:xfrm>
            <a:off x="860025" y="2138075"/>
            <a:ext cx="9948300" cy="7197000"/>
          </a:xfrm>
          <a:prstGeom prst="rect">
            <a:avLst/>
          </a:prstGeom>
        </p:spPr>
        <p:txBody>
          <a:bodyPr spcFirstLastPara="1" wrap="square" lIns="182850" tIns="182850" rIns="182850" bIns="182850" anchor="t" anchorCtr="0">
            <a:noAutofit/>
          </a:bodyPr>
          <a:lstStyle/>
          <a:p>
            <a:pPr marL="457200" lvl="0" indent="-508000" algn="l" rtl="0">
              <a:spcBef>
                <a:spcPts val="0"/>
              </a:spcBef>
              <a:spcAft>
                <a:spcPts val="0"/>
              </a:spcAft>
              <a:buClr>
                <a:schemeClr val="lt1"/>
              </a:buClr>
              <a:buSzPts val="4400"/>
              <a:buChar char="●"/>
            </a:pPr>
            <a:r>
              <a:rPr lang="en-GB" sz="4400" dirty="0">
                <a:solidFill>
                  <a:schemeClr val="lt1"/>
                </a:solidFill>
              </a:rPr>
              <a:t>First Person Camera movement</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err="1">
                <a:solidFill>
                  <a:schemeClr val="lt1"/>
                </a:solidFill>
              </a:rPr>
              <a:t>Raycasting</a:t>
            </a:r>
            <a:r>
              <a:rPr lang="en-GB" sz="4400" dirty="0">
                <a:solidFill>
                  <a:schemeClr val="lt1"/>
                </a:solidFill>
              </a:rPr>
              <a:t> to shoot</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Enemy move and attack AI</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Health and damage system</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Death / game over</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Weapon switching</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Ammo and ammo pickups</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Flashlight and battery pickup</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err="1">
                <a:solidFill>
                  <a:schemeClr val="lt1"/>
                </a:solidFill>
              </a:rPr>
              <a:t>Probuilder</a:t>
            </a:r>
            <a:r>
              <a:rPr lang="en-GB" sz="4400" dirty="0">
                <a:solidFill>
                  <a:schemeClr val="lt1"/>
                </a:solidFill>
              </a:rPr>
              <a:t> geometry</a:t>
            </a:r>
            <a:endParaRPr sz="44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 calcmode="lin" valueType="num">
                                      <p:cBhvr additive="base">
                                        <p:cTn id="7" dur="400"/>
                                        <p:tgtEl>
                                          <p:spTgt spid="1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 calcmode="lin" valueType="num">
                                      <p:cBhvr additive="base">
                                        <p:cTn id="12" dur="400"/>
                                        <p:tgtEl>
                                          <p:spTgt spid="1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 calcmode="lin" valueType="num">
                                      <p:cBhvr additive="base">
                                        <p:cTn id="17" dur="400"/>
                                        <p:tgtEl>
                                          <p:spTgt spid="15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 calcmode="lin" valueType="num">
                                      <p:cBhvr additive="base">
                                        <p:cTn id="22" dur="400"/>
                                        <p:tgtEl>
                                          <p:spTgt spid="15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 calcmode="lin" valueType="num">
                                      <p:cBhvr additive="base">
                                        <p:cTn id="27" dur="400"/>
                                        <p:tgtEl>
                                          <p:spTgt spid="154">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 calcmode="lin" valueType="num">
                                      <p:cBhvr additive="base">
                                        <p:cTn id="32" dur="400"/>
                                        <p:tgtEl>
                                          <p:spTgt spid="154">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 calcmode="lin" valueType="num">
                                      <p:cBhvr additive="base">
                                        <p:cTn id="37" dur="400"/>
                                        <p:tgtEl>
                                          <p:spTgt spid="154">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 calcmode="lin" valueType="num">
                                      <p:cBhvr additive="base">
                                        <p:cTn id="42" dur="400"/>
                                        <p:tgtEl>
                                          <p:spTgt spid="154">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 calcmode="lin" valueType="num">
                                      <p:cBhvr additive="base">
                                        <p:cTn id="47" dur="400"/>
                                        <p:tgtEl>
                                          <p:spTgt spid="154">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10F72-1BAC-1FB6-42C8-AF86753ED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21130-14FC-4DF3-C712-F0A207C1741B}"/>
              </a:ext>
            </a:extLst>
          </p:cNvPr>
          <p:cNvSpPr>
            <a:spLocks noGrp="1"/>
          </p:cNvSpPr>
          <p:nvPr>
            <p:ph type="title"/>
          </p:nvPr>
        </p:nvSpPr>
        <p:spPr/>
        <p:txBody>
          <a:bodyPr/>
          <a:lstStyle/>
          <a:p>
            <a:r>
              <a:rPr lang="en-US" dirty="0"/>
              <a:t>C# Out Keyword</a:t>
            </a:r>
          </a:p>
        </p:txBody>
      </p:sp>
      <p:sp>
        <p:nvSpPr>
          <p:cNvPr id="3" name="Text Placeholder 2">
            <a:extLst>
              <a:ext uri="{FF2B5EF4-FFF2-40B4-BE49-F238E27FC236}">
                <a16:creationId xmlns:a16="http://schemas.microsoft.com/office/drawing/2014/main" id="{50D69F1A-8D2D-7E06-2C90-CE30EAC8194C}"/>
              </a:ext>
            </a:extLst>
          </p:cNvPr>
          <p:cNvSpPr>
            <a:spLocks noGrp="1"/>
          </p:cNvSpPr>
          <p:nvPr>
            <p:ph type="body" idx="1"/>
          </p:nvPr>
        </p:nvSpPr>
        <p:spPr/>
        <p:txBody>
          <a:bodyPr/>
          <a:lstStyle/>
          <a:p>
            <a:pPr marL="0" indent="0" algn="just">
              <a:buNone/>
            </a:pPr>
            <a:r>
              <a:rPr lang="en-US" sz="4400" dirty="0"/>
              <a:t>We need to declare the variable before we use it, and then we can actually pass through that variable and return a value, setting that value to what we actually already passed through as a parameter.</a:t>
            </a:r>
          </a:p>
          <a:p>
            <a:pPr marL="0" indent="0" algn="just">
              <a:buNone/>
            </a:pPr>
            <a:endParaRPr lang="en-US" sz="4800" dirty="0">
              <a:solidFill>
                <a:srgbClr val="FFFF00"/>
              </a:solidFill>
            </a:endParaRPr>
          </a:p>
          <a:p>
            <a:pPr marL="0" indent="0" algn="just">
              <a:buNone/>
            </a:pPr>
            <a:r>
              <a:rPr lang="en-US" sz="4800" dirty="0" err="1">
                <a:solidFill>
                  <a:srgbClr val="FFFF00"/>
                </a:solidFill>
              </a:rPr>
              <a:t>RaycastHit</a:t>
            </a:r>
            <a:r>
              <a:rPr lang="en-US" sz="4800" dirty="0">
                <a:solidFill>
                  <a:srgbClr val="FFFF00"/>
                </a:solidFill>
              </a:rPr>
              <a:t> hit;</a:t>
            </a:r>
          </a:p>
          <a:p>
            <a:pPr marL="0" indent="0" algn="just">
              <a:buNone/>
            </a:pPr>
            <a:r>
              <a:rPr lang="en-US" sz="4800" dirty="0">
                <a:solidFill>
                  <a:srgbClr val="FFFF00"/>
                </a:solidFill>
              </a:rPr>
              <a:t>If(</a:t>
            </a:r>
            <a:r>
              <a:rPr lang="en-US" sz="4800" dirty="0" err="1">
                <a:solidFill>
                  <a:srgbClr val="FFFF00"/>
                </a:solidFill>
              </a:rPr>
              <a:t>Physics.Raycast</a:t>
            </a:r>
            <a:r>
              <a:rPr lang="en-US" sz="4800" dirty="0">
                <a:solidFill>
                  <a:srgbClr val="FFFF00"/>
                </a:solidFill>
              </a:rPr>
              <a:t>(origin, direction, out hit, </a:t>
            </a:r>
            <a:r>
              <a:rPr lang="en-US" sz="4800" dirty="0" err="1">
                <a:solidFill>
                  <a:srgbClr val="FFFF00"/>
                </a:solidFill>
              </a:rPr>
              <a:t>maxDistance</a:t>
            </a:r>
            <a:r>
              <a:rPr lang="en-US" sz="4800" dirty="0">
                <a:solidFill>
                  <a:srgbClr val="FFFF00"/>
                </a:solidFill>
              </a:rPr>
              <a:t>)</a:t>
            </a:r>
          </a:p>
          <a:p>
            <a:pPr marL="0" indent="0" algn="just">
              <a:buNone/>
            </a:pPr>
            <a:r>
              <a:rPr lang="en-US" sz="4800" dirty="0">
                <a:solidFill>
                  <a:srgbClr val="FFFF00"/>
                </a:solidFill>
              </a:rPr>
              <a:t>{</a:t>
            </a:r>
          </a:p>
          <a:p>
            <a:pPr marL="0" indent="0" algn="just">
              <a:buNone/>
            </a:pPr>
            <a:r>
              <a:rPr lang="en-US" sz="4800" dirty="0">
                <a:solidFill>
                  <a:srgbClr val="FFFF00"/>
                </a:solidFill>
              </a:rPr>
              <a:t>// do something</a:t>
            </a:r>
          </a:p>
          <a:p>
            <a:pPr marL="0" indent="0" algn="just">
              <a:buNone/>
            </a:pPr>
            <a:r>
              <a:rPr lang="en-US" sz="4800" dirty="0">
                <a:solidFill>
                  <a:srgbClr val="FFFF00"/>
                </a:solidFill>
              </a:rPr>
              <a:t>}</a:t>
            </a:r>
          </a:p>
        </p:txBody>
      </p:sp>
    </p:spTree>
    <p:extLst>
      <p:ext uri="{BB962C8B-B14F-4D97-AF65-F5344CB8AC3E}">
        <p14:creationId xmlns:p14="http://schemas.microsoft.com/office/powerpoint/2010/main" val="2305771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FC639-9BF5-82CD-DE7D-042B4DEBF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5EE70-A71A-369E-6EBA-B2925A052B5E}"/>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B6D96125-17AC-89BA-798F-B046BFAE989F}"/>
              </a:ext>
            </a:extLst>
          </p:cNvPr>
          <p:cNvSpPr>
            <a:spLocks noGrp="1"/>
          </p:cNvSpPr>
          <p:nvPr>
            <p:ph type="body" idx="1"/>
          </p:nvPr>
        </p:nvSpPr>
        <p:spPr>
          <a:xfrm>
            <a:off x="860028" y="2138064"/>
            <a:ext cx="10130025" cy="7197000"/>
          </a:xfrm>
        </p:spPr>
        <p:txBody>
          <a:bodyPr/>
          <a:lstStyle/>
          <a:p>
            <a:pPr marL="0" indent="0">
              <a:buNone/>
            </a:pPr>
            <a:r>
              <a:rPr lang="en-US" sz="4000" dirty="0"/>
              <a:t>Head back to unity and create a new script called </a:t>
            </a:r>
            <a:r>
              <a:rPr lang="en-US" sz="4000" b="1" dirty="0"/>
              <a:t>Weapon</a:t>
            </a:r>
            <a:r>
              <a:rPr lang="en-US" sz="4000" dirty="0"/>
              <a:t> and attach it to our Pistol.</a:t>
            </a:r>
          </a:p>
          <a:p>
            <a:pPr marL="0" indent="0">
              <a:buNone/>
            </a:pPr>
            <a:endParaRPr lang="en-US" sz="4000" dirty="0"/>
          </a:p>
          <a:p>
            <a:pPr marL="0" indent="0">
              <a:buNone/>
            </a:pPr>
            <a:r>
              <a:rPr lang="en-US" sz="4000" dirty="0"/>
              <a:t>Now we really only ever want to fire a ray when we’re actually firing our gun on left click, but let’s hold off on input for just a second and actually just fire off a ray inside of update.</a:t>
            </a:r>
          </a:p>
          <a:p>
            <a:pPr marL="0" indent="0">
              <a:buNone/>
            </a:pPr>
            <a:r>
              <a:rPr lang="en-US" sz="3200" dirty="0" err="1">
                <a:solidFill>
                  <a:srgbClr val="FFFF00"/>
                </a:solidFill>
              </a:rPr>
              <a:t>Physics.Raycast</a:t>
            </a:r>
            <a:r>
              <a:rPr lang="en-US" sz="3200" dirty="0">
                <a:solidFill>
                  <a:srgbClr val="FFFF00"/>
                </a:solidFill>
              </a:rPr>
              <a:t>(</a:t>
            </a:r>
            <a:r>
              <a:rPr lang="en-US" sz="3200" dirty="0" err="1">
                <a:solidFill>
                  <a:srgbClr val="FFFF00"/>
                </a:solidFill>
              </a:rPr>
              <a:t>Camera.main.transform.position</a:t>
            </a:r>
            <a:r>
              <a:rPr lang="en-US" sz="3200" dirty="0">
                <a:solidFill>
                  <a:srgbClr val="FFFF00"/>
                </a:solidFill>
              </a:rPr>
              <a:t>, </a:t>
            </a:r>
            <a:r>
              <a:rPr lang="en-US" sz="3200" dirty="0" err="1">
                <a:solidFill>
                  <a:srgbClr val="FFFF00"/>
                </a:solidFill>
              </a:rPr>
              <a:t>Camera.main.transform.forward</a:t>
            </a:r>
            <a:r>
              <a:rPr lang="en-US" sz="3200" dirty="0">
                <a:solidFill>
                  <a:srgbClr val="FFFF00"/>
                </a:solidFill>
              </a:rPr>
              <a:t>, out hit, </a:t>
            </a:r>
            <a:r>
              <a:rPr lang="en-US" sz="3200" dirty="0" err="1">
                <a:solidFill>
                  <a:srgbClr val="FFFF00"/>
                </a:solidFill>
              </a:rPr>
              <a:t>Mathf.Infinity</a:t>
            </a:r>
            <a:r>
              <a:rPr lang="en-US" sz="3200" dirty="0">
                <a:solidFill>
                  <a:srgbClr val="FFFF00"/>
                </a:solidFill>
              </a:rPr>
              <a:t>);</a:t>
            </a:r>
            <a:endParaRPr lang="en-US" sz="4800" dirty="0">
              <a:solidFill>
                <a:srgbClr val="FFFF00"/>
              </a:solidFill>
            </a:endParaRPr>
          </a:p>
        </p:txBody>
      </p:sp>
      <p:pic>
        <p:nvPicPr>
          <p:cNvPr id="5" name="Picture 4">
            <a:extLst>
              <a:ext uri="{FF2B5EF4-FFF2-40B4-BE49-F238E27FC236}">
                <a16:creationId xmlns:a16="http://schemas.microsoft.com/office/drawing/2014/main" id="{48BFA6DA-989D-F482-7D7B-1CABF79B98B7}"/>
              </a:ext>
            </a:extLst>
          </p:cNvPr>
          <p:cNvPicPr>
            <a:picLocks noChangeAspect="1"/>
          </p:cNvPicPr>
          <p:nvPr/>
        </p:nvPicPr>
        <p:blipFill>
          <a:blip r:embed="rId2"/>
          <a:stretch>
            <a:fillRect/>
          </a:stretch>
        </p:blipFill>
        <p:spPr>
          <a:xfrm>
            <a:off x="11555171" y="0"/>
            <a:ext cx="6732829" cy="4212520"/>
          </a:xfrm>
          <a:prstGeom prst="rect">
            <a:avLst/>
          </a:prstGeom>
        </p:spPr>
      </p:pic>
      <p:pic>
        <p:nvPicPr>
          <p:cNvPr id="7" name="Picture 6">
            <a:extLst>
              <a:ext uri="{FF2B5EF4-FFF2-40B4-BE49-F238E27FC236}">
                <a16:creationId xmlns:a16="http://schemas.microsoft.com/office/drawing/2014/main" id="{BE83A2DE-B53D-1641-474C-CBF4DE06727D}"/>
              </a:ext>
            </a:extLst>
          </p:cNvPr>
          <p:cNvPicPr>
            <a:picLocks noChangeAspect="1"/>
          </p:cNvPicPr>
          <p:nvPr/>
        </p:nvPicPr>
        <p:blipFill>
          <a:blip r:embed="rId3"/>
          <a:stretch>
            <a:fillRect/>
          </a:stretch>
        </p:blipFill>
        <p:spPr>
          <a:xfrm>
            <a:off x="10627743" y="4225613"/>
            <a:ext cx="7660257" cy="6061387"/>
          </a:xfrm>
          <a:prstGeom prst="rect">
            <a:avLst/>
          </a:prstGeom>
        </p:spPr>
      </p:pic>
    </p:spTree>
    <p:extLst>
      <p:ext uri="{BB962C8B-B14F-4D97-AF65-F5344CB8AC3E}">
        <p14:creationId xmlns:p14="http://schemas.microsoft.com/office/powerpoint/2010/main" val="1890199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F595F-C2BA-D922-21CC-AB7907658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B5A85-82A6-E87D-D258-561D9D07FE91}"/>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A83F59B3-C192-5A90-F3AE-4BA5C9D120FD}"/>
              </a:ext>
            </a:extLst>
          </p:cNvPr>
          <p:cNvSpPr>
            <a:spLocks noGrp="1"/>
          </p:cNvSpPr>
          <p:nvPr>
            <p:ph type="body" idx="1"/>
          </p:nvPr>
        </p:nvSpPr>
        <p:spPr>
          <a:xfrm>
            <a:off x="860027" y="2138064"/>
            <a:ext cx="16323791" cy="7197000"/>
          </a:xfrm>
        </p:spPr>
        <p:txBody>
          <a:bodyPr/>
          <a:lstStyle/>
          <a:p>
            <a:pPr marL="0" indent="0" algn="just">
              <a:buNone/>
            </a:pPr>
            <a:r>
              <a:rPr lang="en-US" sz="2800" dirty="0"/>
              <a:t>If we go back to Unity, and see that our robot doesn’t have any collider. </a:t>
            </a:r>
            <a:r>
              <a:rPr lang="en-US" sz="2800" dirty="0" err="1"/>
              <a:t>Navmesh</a:t>
            </a:r>
            <a:r>
              <a:rPr lang="en-US" sz="2800" dirty="0"/>
              <a:t> agent will work as a collider for some things (obstacle avoidance, </a:t>
            </a:r>
            <a:r>
              <a:rPr lang="en-US" sz="2800" dirty="0" err="1"/>
              <a:t>rigidbody</a:t>
            </a:r>
            <a:r>
              <a:rPr lang="en-US" sz="2800" dirty="0"/>
              <a:t> collisions etc.) but not </a:t>
            </a:r>
            <a:r>
              <a:rPr lang="en-US" sz="2800" dirty="0" err="1"/>
              <a:t>recessarily</a:t>
            </a:r>
            <a:r>
              <a:rPr lang="en-US" sz="2800" dirty="0"/>
              <a:t> a </a:t>
            </a:r>
            <a:r>
              <a:rPr lang="en-US" sz="2800" dirty="0" err="1"/>
              <a:t>raycast</a:t>
            </a:r>
            <a:r>
              <a:rPr lang="en-US" sz="2800" dirty="0"/>
              <a:t>.</a:t>
            </a:r>
          </a:p>
          <a:p>
            <a:pPr marL="0" indent="0" algn="just">
              <a:buNone/>
            </a:pPr>
            <a:r>
              <a:rPr lang="en-US" sz="2800" dirty="0"/>
              <a:t>If we want to hit the zombie itself, then we need to add a capsule collider on it.</a:t>
            </a:r>
          </a:p>
        </p:txBody>
      </p:sp>
      <p:pic>
        <p:nvPicPr>
          <p:cNvPr id="5" name="Picture 4">
            <a:extLst>
              <a:ext uri="{FF2B5EF4-FFF2-40B4-BE49-F238E27FC236}">
                <a16:creationId xmlns:a16="http://schemas.microsoft.com/office/drawing/2014/main" id="{ABF2F11B-00AA-0EC7-6703-0185070E5E7A}"/>
              </a:ext>
            </a:extLst>
          </p:cNvPr>
          <p:cNvPicPr>
            <a:picLocks noChangeAspect="1"/>
          </p:cNvPicPr>
          <p:nvPr/>
        </p:nvPicPr>
        <p:blipFill>
          <a:blip r:embed="rId2"/>
          <a:stretch>
            <a:fillRect/>
          </a:stretch>
        </p:blipFill>
        <p:spPr>
          <a:xfrm>
            <a:off x="860027" y="4333044"/>
            <a:ext cx="17204551" cy="5953956"/>
          </a:xfrm>
          <a:prstGeom prst="rect">
            <a:avLst/>
          </a:prstGeom>
        </p:spPr>
      </p:pic>
    </p:spTree>
    <p:extLst>
      <p:ext uri="{BB962C8B-B14F-4D97-AF65-F5344CB8AC3E}">
        <p14:creationId xmlns:p14="http://schemas.microsoft.com/office/powerpoint/2010/main" val="47913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5C793-AE06-5BFC-FA81-4A751EB09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DE252-A2CC-63F9-2594-7E0F18711679}"/>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578D72F0-45D3-E601-D06E-164BD8D99280}"/>
              </a:ext>
            </a:extLst>
          </p:cNvPr>
          <p:cNvSpPr>
            <a:spLocks noGrp="1"/>
          </p:cNvSpPr>
          <p:nvPr>
            <p:ph type="body" idx="1"/>
          </p:nvPr>
        </p:nvSpPr>
        <p:spPr>
          <a:xfrm>
            <a:off x="860028" y="2138064"/>
            <a:ext cx="5558025" cy="2278661"/>
          </a:xfrm>
        </p:spPr>
        <p:txBody>
          <a:bodyPr/>
          <a:lstStyle/>
          <a:p>
            <a:pPr marL="0" indent="0">
              <a:buNone/>
            </a:pPr>
            <a:r>
              <a:rPr lang="en-US" sz="2800" dirty="0"/>
              <a:t>When we play, we can see it works for almost every object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316B2EFA-38C5-19D1-6463-5DB264A1DE7E}"/>
              </a:ext>
            </a:extLst>
          </p:cNvPr>
          <p:cNvPicPr>
            <a:picLocks noChangeAspect="1"/>
          </p:cNvPicPr>
          <p:nvPr/>
        </p:nvPicPr>
        <p:blipFill>
          <a:blip r:embed="rId3"/>
          <a:stretch>
            <a:fillRect/>
          </a:stretch>
        </p:blipFill>
        <p:spPr>
          <a:xfrm>
            <a:off x="6866626" y="0"/>
            <a:ext cx="11421374" cy="4835767"/>
          </a:xfrm>
          <a:prstGeom prst="rect">
            <a:avLst/>
          </a:prstGeom>
        </p:spPr>
      </p:pic>
      <p:pic>
        <p:nvPicPr>
          <p:cNvPr id="7" name="Picture 6">
            <a:extLst>
              <a:ext uri="{FF2B5EF4-FFF2-40B4-BE49-F238E27FC236}">
                <a16:creationId xmlns:a16="http://schemas.microsoft.com/office/drawing/2014/main" id="{FCD88795-7FFA-D4A4-667F-F9FAB04A16E8}"/>
              </a:ext>
            </a:extLst>
          </p:cNvPr>
          <p:cNvPicPr>
            <a:picLocks noChangeAspect="1"/>
          </p:cNvPicPr>
          <p:nvPr/>
        </p:nvPicPr>
        <p:blipFill>
          <a:blip r:embed="rId4"/>
          <a:stretch>
            <a:fillRect/>
          </a:stretch>
        </p:blipFill>
        <p:spPr>
          <a:xfrm>
            <a:off x="-77034" y="6754340"/>
            <a:ext cx="17581084" cy="1253999"/>
          </a:xfrm>
          <a:prstGeom prst="rect">
            <a:avLst/>
          </a:prstGeom>
        </p:spPr>
      </p:pic>
      <p:sp>
        <p:nvSpPr>
          <p:cNvPr id="8" name="Text Placeholder 2">
            <a:extLst>
              <a:ext uri="{FF2B5EF4-FFF2-40B4-BE49-F238E27FC236}">
                <a16:creationId xmlns:a16="http://schemas.microsoft.com/office/drawing/2014/main" id="{5BE7105E-41CB-39FA-4E97-8A1AAA45451E}"/>
              </a:ext>
            </a:extLst>
          </p:cNvPr>
          <p:cNvSpPr txBox="1">
            <a:spLocks/>
          </p:cNvSpPr>
          <p:nvPr/>
        </p:nvSpPr>
        <p:spPr>
          <a:xfrm>
            <a:off x="322497" y="5181531"/>
            <a:ext cx="16644000" cy="457136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None/>
            </a:pPr>
            <a:r>
              <a:rPr lang="en-US" sz="2800" dirty="0"/>
              <a:t>But if we move our crosshair towards sky it gives us an error. Not hitting any collider because there isn’t any collider on the sky.</a:t>
            </a:r>
          </a:p>
          <a:p>
            <a:pPr marL="0" indent="0">
              <a:buNone/>
            </a:pPr>
            <a:r>
              <a:rPr lang="en-US" sz="2800" dirty="0"/>
              <a:t>Inside the script, return the Debug.log if we are only hitting some collider.</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Click Robot, navigate to our </a:t>
            </a:r>
            <a:r>
              <a:rPr lang="en-US" sz="2800" dirty="0" err="1"/>
              <a:t>Navmesh</a:t>
            </a:r>
            <a:r>
              <a:rPr lang="en-US" sz="2800" dirty="0"/>
              <a:t> agent, Change our stopping distance to 2 units, just to make sure that robot doesn’t come too near to our player.</a:t>
            </a:r>
          </a:p>
          <a:p>
            <a:pPr marL="0" indent="0">
              <a:buNone/>
            </a:pPr>
            <a:endParaRPr lang="en-US" sz="2800" dirty="0"/>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599629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566F3-111F-7BA6-2F69-29EC8B590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E2E15-AD14-6879-A33B-E72FFBBCB4F2}"/>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27CC795B-08E5-DF9B-78FD-192D484399EF}"/>
              </a:ext>
            </a:extLst>
          </p:cNvPr>
          <p:cNvSpPr>
            <a:spLocks noGrp="1"/>
          </p:cNvSpPr>
          <p:nvPr>
            <p:ph type="body" idx="1"/>
          </p:nvPr>
        </p:nvSpPr>
        <p:spPr/>
        <p:txBody>
          <a:bodyPr/>
          <a:lstStyle/>
          <a:p>
            <a:pPr marL="0" indent="0">
              <a:buNone/>
            </a:pPr>
            <a:r>
              <a:rPr lang="en-US" sz="2800" dirty="0"/>
              <a:t>Everything into the if condition</a:t>
            </a:r>
          </a:p>
        </p:txBody>
      </p:sp>
      <p:pic>
        <p:nvPicPr>
          <p:cNvPr id="5" name="Picture 4">
            <a:extLst>
              <a:ext uri="{FF2B5EF4-FFF2-40B4-BE49-F238E27FC236}">
                <a16:creationId xmlns:a16="http://schemas.microsoft.com/office/drawing/2014/main" id="{462EA473-A170-93EA-3FB7-F05E3E7E7203}"/>
              </a:ext>
            </a:extLst>
          </p:cNvPr>
          <p:cNvPicPr>
            <a:picLocks noChangeAspect="1"/>
          </p:cNvPicPr>
          <p:nvPr/>
        </p:nvPicPr>
        <p:blipFill>
          <a:blip r:embed="rId2"/>
          <a:stretch>
            <a:fillRect/>
          </a:stretch>
        </p:blipFill>
        <p:spPr>
          <a:xfrm>
            <a:off x="6186791" y="0"/>
            <a:ext cx="12101209" cy="9954219"/>
          </a:xfrm>
          <a:prstGeom prst="rect">
            <a:avLst/>
          </a:prstGeom>
        </p:spPr>
      </p:pic>
    </p:spTree>
    <p:extLst>
      <p:ext uri="{BB962C8B-B14F-4D97-AF65-F5344CB8AC3E}">
        <p14:creationId xmlns:p14="http://schemas.microsoft.com/office/powerpoint/2010/main" val="638244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9FDB1-2291-8FD1-4F4B-C6857B473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DB6CE-D38E-B31D-79AC-526DFBEF589F}"/>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27352B38-6E76-C88E-27FE-33A89AB6F823}"/>
              </a:ext>
            </a:extLst>
          </p:cNvPr>
          <p:cNvSpPr>
            <a:spLocks noGrp="1"/>
          </p:cNvSpPr>
          <p:nvPr>
            <p:ph type="body" idx="1"/>
          </p:nvPr>
        </p:nvSpPr>
        <p:spPr>
          <a:xfrm>
            <a:off x="860028" y="2138064"/>
            <a:ext cx="16644000" cy="7197000"/>
          </a:xfrm>
        </p:spPr>
        <p:txBody>
          <a:bodyPr/>
          <a:lstStyle/>
          <a:p>
            <a:pPr marL="0" indent="0" algn="just">
              <a:buNone/>
            </a:pPr>
            <a:r>
              <a:rPr lang="en-US" sz="3200" dirty="0"/>
              <a:t>Before we move on, fix up these little artifacts that we’re getting in our shadows.</a:t>
            </a:r>
          </a:p>
          <a:p>
            <a:pPr marL="0" indent="0" algn="just">
              <a:buNone/>
            </a:pPr>
            <a:endParaRPr lang="en-US" sz="3200" dirty="0"/>
          </a:p>
          <a:p>
            <a:pPr marL="0" indent="0" algn="just">
              <a:buNone/>
            </a:pPr>
            <a:r>
              <a:rPr lang="en-US" sz="3200" dirty="0"/>
              <a:t>Go to our Settings inside the assets folder </a:t>
            </a:r>
            <a:r>
              <a:rPr lang="en-US" sz="3200" dirty="0">
                <a:sym typeface="Wingdings" panose="05000000000000000000" pitchFamily="2" charset="2"/>
              </a:rPr>
              <a:t> </a:t>
            </a:r>
            <a:r>
              <a:rPr lang="en-US" sz="3200" dirty="0" err="1">
                <a:sym typeface="Wingdings" panose="05000000000000000000" pitchFamily="2" charset="2"/>
              </a:rPr>
              <a:t>PC_RPAsset</a:t>
            </a:r>
            <a:endParaRPr lang="en-US" sz="3200" dirty="0">
              <a:sym typeface="Wingdings" panose="05000000000000000000" pitchFamily="2" charset="2"/>
            </a:endParaRPr>
          </a:p>
          <a:p>
            <a:pPr marL="0" indent="0" algn="just">
              <a:buNone/>
            </a:pPr>
            <a:r>
              <a:rPr lang="en-US" sz="3200" dirty="0">
                <a:sym typeface="Wingdings" panose="05000000000000000000" pitchFamily="2" charset="2"/>
              </a:rPr>
              <a:t>Scroll to shadows property and change Depth Bias and Normal Bias to 0.</a:t>
            </a:r>
            <a:endParaRPr lang="en-US" sz="3200" dirty="0"/>
          </a:p>
        </p:txBody>
      </p:sp>
      <p:pic>
        <p:nvPicPr>
          <p:cNvPr id="6" name="Picture 5">
            <a:extLst>
              <a:ext uri="{FF2B5EF4-FFF2-40B4-BE49-F238E27FC236}">
                <a16:creationId xmlns:a16="http://schemas.microsoft.com/office/drawing/2014/main" id="{CCB683AF-1F8D-EBE9-B5A9-930D5AE8539D}"/>
              </a:ext>
            </a:extLst>
          </p:cNvPr>
          <p:cNvPicPr>
            <a:picLocks noChangeAspect="1"/>
          </p:cNvPicPr>
          <p:nvPr/>
        </p:nvPicPr>
        <p:blipFill>
          <a:blip r:embed="rId3"/>
          <a:stretch>
            <a:fillRect/>
          </a:stretch>
        </p:blipFill>
        <p:spPr>
          <a:xfrm>
            <a:off x="447474" y="4781582"/>
            <a:ext cx="6770450" cy="5505418"/>
          </a:xfrm>
          <a:prstGeom prst="rect">
            <a:avLst/>
          </a:prstGeom>
        </p:spPr>
      </p:pic>
      <p:pic>
        <p:nvPicPr>
          <p:cNvPr id="8" name="Picture 7">
            <a:extLst>
              <a:ext uri="{FF2B5EF4-FFF2-40B4-BE49-F238E27FC236}">
                <a16:creationId xmlns:a16="http://schemas.microsoft.com/office/drawing/2014/main" id="{6A2C7D84-7B10-0CE9-11A3-020EF03AF5AC}"/>
              </a:ext>
            </a:extLst>
          </p:cNvPr>
          <p:cNvPicPr>
            <a:picLocks noChangeAspect="1"/>
          </p:cNvPicPr>
          <p:nvPr/>
        </p:nvPicPr>
        <p:blipFill>
          <a:blip r:embed="rId4"/>
          <a:stretch>
            <a:fillRect/>
          </a:stretch>
        </p:blipFill>
        <p:spPr>
          <a:xfrm>
            <a:off x="9144000" y="4635314"/>
            <a:ext cx="9144000" cy="5651686"/>
          </a:xfrm>
          <a:prstGeom prst="rect">
            <a:avLst/>
          </a:prstGeom>
        </p:spPr>
      </p:pic>
    </p:spTree>
    <p:extLst>
      <p:ext uri="{BB962C8B-B14F-4D97-AF65-F5344CB8AC3E}">
        <p14:creationId xmlns:p14="http://schemas.microsoft.com/office/powerpoint/2010/main" val="455999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B02D-4485-83A5-ABC6-8E89F49A9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CFD84-80D7-2286-C0B7-306D68B644B3}"/>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0050D89E-198C-2FA2-B983-E9BD33BA7581}"/>
              </a:ext>
            </a:extLst>
          </p:cNvPr>
          <p:cNvSpPr>
            <a:spLocks noGrp="1"/>
          </p:cNvSpPr>
          <p:nvPr>
            <p:ph type="body" idx="1"/>
          </p:nvPr>
        </p:nvSpPr>
        <p:spPr/>
        <p:txBody>
          <a:bodyPr/>
          <a:lstStyle/>
          <a:p>
            <a:pPr marL="0" indent="0">
              <a:buNone/>
            </a:pPr>
            <a:r>
              <a:rPr lang="en-US" sz="3600" dirty="0"/>
              <a:t>Now we’ll modify the starter assets input system and get our gun only firing when we actually click the left mouse button.</a:t>
            </a:r>
          </a:p>
          <a:p>
            <a:pPr marL="0" indent="0">
              <a:buNone/>
            </a:pPr>
            <a:endParaRPr lang="en-US" sz="3600" dirty="0"/>
          </a:p>
          <a:p>
            <a:pPr marL="0" indent="0">
              <a:buNone/>
            </a:pPr>
            <a:r>
              <a:rPr lang="en-US" sz="3600" dirty="0"/>
              <a:t>On left click, the easiest way to really set or rig that up is actually modifying this starter asset Input system action map that already exists.</a:t>
            </a:r>
          </a:p>
        </p:txBody>
      </p:sp>
      <p:pic>
        <p:nvPicPr>
          <p:cNvPr id="7" name="Picture 6">
            <a:extLst>
              <a:ext uri="{FF2B5EF4-FFF2-40B4-BE49-F238E27FC236}">
                <a16:creationId xmlns:a16="http://schemas.microsoft.com/office/drawing/2014/main" id="{0A86B2B0-EF56-E751-AE35-68D014285053}"/>
              </a:ext>
            </a:extLst>
          </p:cNvPr>
          <p:cNvPicPr>
            <a:picLocks noChangeAspect="1"/>
          </p:cNvPicPr>
          <p:nvPr/>
        </p:nvPicPr>
        <p:blipFill>
          <a:blip r:embed="rId2"/>
          <a:stretch>
            <a:fillRect/>
          </a:stretch>
        </p:blipFill>
        <p:spPr>
          <a:xfrm>
            <a:off x="4474331" y="5736564"/>
            <a:ext cx="9415394" cy="3844619"/>
          </a:xfrm>
          <a:prstGeom prst="rect">
            <a:avLst/>
          </a:prstGeom>
        </p:spPr>
      </p:pic>
    </p:spTree>
    <p:extLst>
      <p:ext uri="{BB962C8B-B14F-4D97-AF65-F5344CB8AC3E}">
        <p14:creationId xmlns:p14="http://schemas.microsoft.com/office/powerpoint/2010/main" val="560836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31682-76C0-1DD6-C620-2D0966F64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45A484-63E3-D1AB-42C2-4094ABBA44B6}"/>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EEFB16F8-1D71-F01E-CE03-33010DC23DCF}"/>
              </a:ext>
            </a:extLst>
          </p:cNvPr>
          <p:cNvSpPr>
            <a:spLocks noGrp="1"/>
          </p:cNvSpPr>
          <p:nvPr>
            <p:ph type="body" idx="1"/>
          </p:nvPr>
        </p:nvSpPr>
        <p:spPr/>
        <p:txBody>
          <a:bodyPr/>
          <a:lstStyle/>
          <a:p>
            <a:pPr marL="0" indent="0">
              <a:buNone/>
            </a:pPr>
            <a:r>
              <a:rPr lang="en-US" sz="3600" dirty="0"/>
              <a:t>We need to just set up a new action for shoot.</a:t>
            </a:r>
          </a:p>
          <a:p>
            <a:pPr marL="0" indent="0">
              <a:buNone/>
            </a:pPr>
            <a:r>
              <a:rPr lang="en-US" sz="3600" dirty="0"/>
              <a:t>Create a new action by clicking on Plus “Shoot”</a:t>
            </a:r>
          </a:p>
          <a:p>
            <a:pPr marL="0" indent="0">
              <a:buNone/>
            </a:pPr>
            <a:r>
              <a:rPr lang="en-US" sz="3600" dirty="0"/>
              <a:t>	Set our Binding for Mouse Click</a:t>
            </a:r>
          </a:p>
          <a:p>
            <a:pPr marL="0" indent="0">
              <a:buNone/>
            </a:pPr>
            <a:r>
              <a:rPr lang="en-US" sz="3600" dirty="0"/>
              <a:t>After completion, Click on Save Asset.</a:t>
            </a:r>
          </a:p>
        </p:txBody>
      </p:sp>
      <p:pic>
        <p:nvPicPr>
          <p:cNvPr id="5" name="Picture 4">
            <a:extLst>
              <a:ext uri="{FF2B5EF4-FFF2-40B4-BE49-F238E27FC236}">
                <a16:creationId xmlns:a16="http://schemas.microsoft.com/office/drawing/2014/main" id="{DC0B91A1-E8F0-03E0-06EE-45BA1415E0ED}"/>
              </a:ext>
            </a:extLst>
          </p:cNvPr>
          <p:cNvPicPr>
            <a:picLocks noChangeAspect="1"/>
          </p:cNvPicPr>
          <p:nvPr/>
        </p:nvPicPr>
        <p:blipFill>
          <a:blip r:embed="rId2"/>
          <a:stretch>
            <a:fillRect/>
          </a:stretch>
        </p:blipFill>
        <p:spPr>
          <a:xfrm>
            <a:off x="6519238" y="4766552"/>
            <a:ext cx="11768762" cy="5520447"/>
          </a:xfrm>
          <a:prstGeom prst="rect">
            <a:avLst/>
          </a:prstGeom>
        </p:spPr>
      </p:pic>
    </p:spTree>
    <p:extLst>
      <p:ext uri="{BB962C8B-B14F-4D97-AF65-F5344CB8AC3E}">
        <p14:creationId xmlns:p14="http://schemas.microsoft.com/office/powerpoint/2010/main" val="361460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89104-DCA1-3A18-4F19-57AEC681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A1EB8-2E2B-7782-D347-0BC66AEC2C1D}"/>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421DBDF5-5190-89C7-A211-4EE5617D94DB}"/>
              </a:ext>
            </a:extLst>
          </p:cNvPr>
          <p:cNvSpPr>
            <a:spLocks noGrp="1"/>
          </p:cNvSpPr>
          <p:nvPr>
            <p:ph type="body" idx="1"/>
          </p:nvPr>
        </p:nvSpPr>
        <p:spPr>
          <a:xfrm>
            <a:off x="860028" y="2138064"/>
            <a:ext cx="8481196" cy="7197000"/>
          </a:xfrm>
        </p:spPr>
        <p:txBody>
          <a:bodyPr/>
          <a:lstStyle/>
          <a:p>
            <a:pPr marL="0" indent="0">
              <a:buNone/>
            </a:pPr>
            <a:r>
              <a:rPr lang="en-US" sz="3200" dirty="0"/>
              <a:t>Navigate back to our Player Capsule, Inside the inspector if we scroll down we just need to actually find this player input component. We can see here that it’s opting to use the behavior “</a:t>
            </a:r>
            <a:r>
              <a:rPr lang="en-US" sz="3200" b="1" dirty="0"/>
              <a:t>send messages”</a:t>
            </a:r>
            <a:r>
              <a:rPr lang="en-US" sz="3200" dirty="0"/>
              <a:t>, meaning that we actually just created a new behavior on shoot.</a:t>
            </a:r>
          </a:p>
          <a:p>
            <a:pPr marL="0" indent="0">
              <a:buNone/>
            </a:pPr>
            <a:endParaRPr lang="en-US" sz="3200" dirty="0"/>
          </a:p>
          <a:p>
            <a:pPr marL="0" indent="0">
              <a:buNone/>
            </a:pPr>
            <a:r>
              <a:rPr lang="en-US" sz="3200" dirty="0"/>
              <a:t>And we can use this on shoot method to directly hook into using this starter assets input scripts.</a:t>
            </a:r>
          </a:p>
          <a:p>
            <a:pPr marL="0" indent="0">
              <a:buNone/>
            </a:pPr>
            <a:endParaRPr lang="en-US" sz="3200" dirty="0"/>
          </a:p>
          <a:p>
            <a:pPr marL="0" indent="0">
              <a:buNone/>
            </a:pPr>
            <a:r>
              <a:rPr lang="en-US" sz="3200" dirty="0"/>
              <a:t>Open this Starter Assets Inputs scripts to see how does it look.</a:t>
            </a:r>
          </a:p>
        </p:txBody>
      </p:sp>
      <p:pic>
        <p:nvPicPr>
          <p:cNvPr id="5" name="Picture 4">
            <a:extLst>
              <a:ext uri="{FF2B5EF4-FFF2-40B4-BE49-F238E27FC236}">
                <a16:creationId xmlns:a16="http://schemas.microsoft.com/office/drawing/2014/main" id="{92DAE91F-D2B3-EAD2-EF97-C53DAC8B6D9C}"/>
              </a:ext>
            </a:extLst>
          </p:cNvPr>
          <p:cNvPicPr>
            <a:picLocks noChangeAspect="1"/>
          </p:cNvPicPr>
          <p:nvPr/>
        </p:nvPicPr>
        <p:blipFill>
          <a:blip r:embed="rId2"/>
          <a:stretch>
            <a:fillRect/>
          </a:stretch>
        </p:blipFill>
        <p:spPr>
          <a:xfrm>
            <a:off x="9567843" y="0"/>
            <a:ext cx="8720158" cy="5414682"/>
          </a:xfrm>
          <a:prstGeom prst="rect">
            <a:avLst/>
          </a:prstGeom>
        </p:spPr>
      </p:pic>
      <p:grpSp>
        <p:nvGrpSpPr>
          <p:cNvPr id="8" name="Group 7">
            <a:extLst>
              <a:ext uri="{FF2B5EF4-FFF2-40B4-BE49-F238E27FC236}">
                <a16:creationId xmlns:a16="http://schemas.microsoft.com/office/drawing/2014/main" id="{F99553E9-38A2-E8C3-5BB0-3031E3984CEC}"/>
              </a:ext>
            </a:extLst>
          </p:cNvPr>
          <p:cNvGrpSpPr/>
          <p:nvPr/>
        </p:nvGrpSpPr>
        <p:grpSpPr>
          <a:xfrm>
            <a:off x="5130678" y="3693282"/>
            <a:ext cx="8330040" cy="1835280"/>
            <a:chOff x="5130678" y="3693282"/>
            <a:chExt cx="8330040" cy="18352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ADA554-32B5-94C9-F860-9FB712E7D849}"/>
                    </a:ext>
                  </a:extLst>
                </p14:cNvPr>
                <p14:cNvContentPartPr/>
                <p14:nvPr/>
              </p14:nvContentPartPr>
              <p14:xfrm>
                <a:off x="5130678" y="3693282"/>
                <a:ext cx="8101440" cy="1835280"/>
              </p14:xfrm>
            </p:contentPart>
          </mc:Choice>
          <mc:Fallback xmlns="">
            <p:pic>
              <p:nvPicPr>
                <p:cNvPr id="6" name="Ink 5">
                  <a:extLst>
                    <a:ext uri="{FF2B5EF4-FFF2-40B4-BE49-F238E27FC236}">
                      <a16:creationId xmlns:a16="http://schemas.microsoft.com/office/drawing/2014/main" id="{86ADA554-32B5-94C9-F860-9FB712E7D849}"/>
                    </a:ext>
                  </a:extLst>
                </p:cNvPr>
                <p:cNvPicPr/>
                <p:nvPr/>
              </p:nvPicPr>
              <p:blipFill>
                <a:blip r:embed="rId4"/>
                <a:stretch>
                  <a:fillRect/>
                </a:stretch>
              </p:blipFill>
              <p:spPr>
                <a:xfrm>
                  <a:off x="5095038" y="3657642"/>
                  <a:ext cx="8173080" cy="190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D7E68E-B768-6772-47F3-C6B70974CB48}"/>
                    </a:ext>
                  </a:extLst>
                </p14:cNvPr>
                <p14:cNvContentPartPr/>
                <p14:nvPr/>
              </p14:nvContentPartPr>
              <p14:xfrm>
                <a:off x="12765198" y="3745842"/>
                <a:ext cx="695520" cy="207360"/>
              </p14:xfrm>
            </p:contentPart>
          </mc:Choice>
          <mc:Fallback xmlns="">
            <p:pic>
              <p:nvPicPr>
                <p:cNvPr id="7" name="Ink 6">
                  <a:extLst>
                    <a:ext uri="{FF2B5EF4-FFF2-40B4-BE49-F238E27FC236}">
                      <a16:creationId xmlns:a16="http://schemas.microsoft.com/office/drawing/2014/main" id="{14D7E68E-B768-6772-47F3-C6B70974CB48}"/>
                    </a:ext>
                  </a:extLst>
                </p:cNvPr>
                <p:cNvPicPr/>
                <p:nvPr/>
              </p:nvPicPr>
              <p:blipFill>
                <a:blip r:embed="rId6"/>
                <a:stretch>
                  <a:fillRect/>
                </a:stretch>
              </p:blipFill>
              <p:spPr>
                <a:xfrm>
                  <a:off x="12729198" y="3709842"/>
                  <a:ext cx="767160" cy="279000"/>
                </a:xfrm>
                <a:prstGeom prst="rect">
                  <a:avLst/>
                </a:prstGeom>
              </p:spPr>
            </p:pic>
          </mc:Fallback>
        </mc:AlternateContent>
      </p:grpSp>
      <p:pic>
        <p:nvPicPr>
          <p:cNvPr id="10" name="Picture 9">
            <a:extLst>
              <a:ext uri="{FF2B5EF4-FFF2-40B4-BE49-F238E27FC236}">
                <a16:creationId xmlns:a16="http://schemas.microsoft.com/office/drawing/2014/main" id="{CAED1CA2-94F1-83BB-821F-E92F0C30F6E5}"/>
              </a:ext>
            </a:extLst>
          </p:cNvPr>
          <p:cNvPicPr>
            <a:picLocks noChangeAspect="1"/>
          </p:cNvPicPr>
          <p:nvPr/>
        </p:nvPicPr>
        <p:blipFill>
          <a:blip r:embed="rId7"/>
          <a:stretch>
            <a:fillRect/>
          </a:stretch>
        </p:blipFill>
        <p:spPr>
          <a:xfrm>
            <a:off x="8927962" y="6574648"/>
            <a:ext cx="9065512" cy="3109111"/>
          </a:xfrm>
          <a:prstGeom prst="rect">
            <a:avLst/>
          </a:prstGeom>
        </p:spPr>
      </p:pic>
    </p:spTree>
    <p:extLst>
      <p:ext uri="{BB962C8B-B14F-4D97-AF65-F5344CB8AC3E}">
        <p14:creationId xmlns:p14="http://schemas.microsoft.com/office/powerpoint/2010/main" val="919714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12EA1-4BA1-5B1F-17FB-D689C240D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E3587-06FF-3C2D-F152-FF2D0123BC4B}"/>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777F73A0-9919-0617-F7D1-4078C8871B09}"/>
              </a:ext>
            </a:extLst>
          </p:cNvPr>
          <p:cNvSpPr>
            <a:spLocks noGrp="1"/>
          </p:cNvSpPr>
          <p:nvPr>
            <p:ph type="body" idx="1"/>
          </p:nvPr>
        </p:nvSpPr>
        <p:spPr>
          <a:xfrm>
            <a:off x="860028" y="2138064"/>
            <a:ext cx="11411220" cy="7197000"/>
          </a:xfrm>
        </p:spPr>
        <p:txBody>
          <a:bodyPr/>
          <a:lstStyle/>
          <a:p>
            <a:pPr marL="0" indent="0">
              <a:buNone/>
            </a:pPr>
            <a:endParaRPr lang="en-US" sz="2800" dirty="0"/>
          </a:p>
          <a:p>
            <a:pPr marL="0" indent="0">
              <a:buNone/>
            </a:pPr>
            <a:r>
              <a:rPr lang="en-US" sz="2800" dirty="0"/>
              <a:t>#if #endif block is a little bit different from standard C# if block</a:t>
            </a:r>
          </a:p>
          <a:p>
            <a:pPr marL="0" indent="0">
              <a:buNone/>
            </a:pPr>
            <a:r>
              <a:rPr lang="en-US" sz="2800" dirty="0"/>
              <a:t>This is basically just able to say directly anywhere inside of this script, but not necessarily inside of a class.</a:t>
            </a:r>
          </a:p>
          <a:p>
            <a:pPr marL="0" indent="0">
              <a:buNone/>
            </a:pPr>
            <a:endParaRPr lang="en-US" sz="2800" dirty="0"/>
          </a:p>
          <a:p>
            <a:pPr marL="0" indent="0">
              <a:buNone/>
            </a:pPr>
            <a:r>
              <a:rPr lang="en-US" sz="2800" dirty="0"/>
              <a:t>If we’re using things like the unity engine input system, you can actually </a:t>
            </a:r>
            <a:r>
              <a:rPr lang="en-US" sz="2800" b="1" dirty="0"/>
              <a:t>block out </a:t>
            </a:r>
            <a:r>
              <a:rPr lang="en-US" sz="2800" dirty="0"/>
              <a:t>an entire section of a script and say if enable input system, then only actually go ahead and compute all of this logic.</a:t>
            </a:r>
          </a:p>
          <a:p>
            <a:pPr marL="0" indent="0">
              <a:buNone/>
            </a:pPr>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B1BBFD66-9B88-6A63-7AE8-2E93BA14F9CF}"/>
              </a:ext>
            </a:extLst>
          </p:cNvPr>
          <p:cNvPicPr>
            <a:picLocks noChangeAspect="1"/>
          </p:cNvPicPr>
          <p:nvPr/>
        </p:nvPicPr>
        <p:blipFill>
          <a:blip r:embed="rId2"/>
          <a:stretch>
            <a:fillRect/>
          </a:stretch>
        </p:blipFill>
        <p:spPr>
          <a:xfrm>
            <a:off x="7077456" y="-5053"/>
            <a:ext cx="6656832" cy="2523288"/>
          </a:xfrm>
          <a:prstGeom prst="rect">
            <a:avLst/>
          </a:prstGeom>
        </p:spPr>
      </p:pic>
      <p:pic>
        <p:nvPicPr>
          <p:cNvPr id="7" name="Picture 6">
            <a:extLst>
              <a:ext uri="{FF2B5EF4-FFF2-40B4-BE49-F238E27FC236}">
                <a16:creationId xmlns:a16="http://schemas.microsoft.com/office/drawing/2014/main" id="{806584A0-71F6-59BC-989A-C272A7E4C238}"/>
              </a:ext>
            </a:extLst>
          </p:cNvPr>
          <p:cNvPicPr>
            <a:picLocks noChangeAspect="1"/>
          </p:cNvPicPr>
          <p:nvPr/>
        </p:nvPicPr>
        <p:blipFill>
          <a:blip r:embed="rId3"/>
          <a:stretch>
            <a:fillRect/>
          </a:stretch>
        </p:blipFill>
        <p:spPr>
          <a:xfrm>
            <a:off x="12515044" y="2693217"/>
            <a:ext cx="5772956" cy="7516274"/>
          </a:xfrm>
          <a:prstGeom prst="rect">
            <a:avLst/>
          </a:prstGeom>
        </p:spPr>
      </p:pic>
      <p:grpSp>
        <p:nvGrpSpPr>
          <p:cNvPr id="11" name="Group 10">
            <a:extLst>
              <a:ext uri="{FF2B5EF4-FFF2-40B4-BE49-F238E27FC236}">
                <a16:creationId xmlns:a16="http://schemas.microsoft.com/office/drawing/2014/main" id="{7150796A-9E71-F2BE-039A-8D658CD4B853}"/>
              </a:ext>
            </a:extLst>
          </p:cNvPr>
          <p:cNvGrpSpPr/>
          <p:nvPr/>
        </p:nvGrpSpPr>
        <p:grpSpPr>
          <a:xfrm>
            <a:off x="68718" y="3423352"/>
            <a:ext cx="12993840" cy="6605280"/>
            <a:chOff x="178560" y="3328632"/>
            <a:chExt cx="12993840" cy="660528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149D76D-F1ED-8501-6243-7D38A0EA21DE}"/>
                    </a:ext>
                  </a:extLst>
                </p14:cNvPr>
                <p14:cNvContentPartPr/>
                <p14:nvPr/>
              </p14:nvContentPartPr>
              <p14:xfrm>
                <a:off x="178560" y="3387312"/>
                <a:ext cx="12827520" cy="2099160"/>
              </p14:xfrm>
            </p:contentPart>
          </mc:Choice>
          <mc:Fallback xmlns="">
            <p:pic>
              <p:nvPicPr>
                <p:cNvPr id="8" name="Ink 7">
                  <a:extLst>
                    <a:ext uri="{FF2B5EF4-FFF2-40B4-BE49-F238E27FC236}">
                      <a16:creationId xmlns:a16="http://schemas.microsoft.com/office/drawing/2014/main" id="{D149D76D-F1ED-8501-6243-7D38A0EA21DE}"/>
                    </a:ext>
                  </a:extLst>
                </p:cNvPr>
                <p:cNvPicPr/>
                <p:nvPr/>
              </p:nvPicPr>
              <p:blipFill>
                <a:blip r:embed="rId5"/>
                <a:stretch>
                  <a:fillRect/>
                </a:stretch>
              </p:blipFill>
              <p:spPr>
                <a:xfrm>
                  <a:off x="142560" y="3351312"/>
                  <a:ext cx="1289916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FCD4640-FBA5-6655-9820-B8D4B9D20924}"/>
                    </a:ext>
                  </a:extLst>
                </p14:cNvPr>
                <p14:cNvContentPartPr/>
                <p14:nvPr/>
              </p14:nvContentPartPr>
              <p14:xfrm>
                <a:off x="12636360" y="3328632"/>
                <a:ext cx="536040" cy="291600"/>
              </p14:xfrm>
            </p:contentPart>
          </mc:Choice>
          <mc:Fallback xmlns="">
            <p:pic>
              <p:nvPicPr>
                <p:cNvPr id="9" name="Ink 8">
                  <a:extLst>
                    <a:ext uri="{FF2B5EF4-FFF2-40B4-BE49-F238E27FC236}">
                      <a16:creationId xmlns:a16="http://schemas.microsoft.com/office/drawing/2014/main" id="{AFCD4640-FBA5-6655-9820-B8D4B9D20924}"/>
                    </a:ext>
                  </a:extLst>
                </p:cNvPr>
                <p:cNvPicPr/>
                <p:nvPr/>
              </p:nvPicPr>
              <p:blipFill>
                <a:blip r:embed="rId7"/>
                <a:stretch>
                  <a:fillRect/>
                </a:stretch>
              </p:blipFill>
              <p:spPr>
                <a:xfrm>
                  <a:off x="12600720" y="3292632"/>
                  <a:ext cx="6076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AA352F8-59EC-9CBB-229B-FF09BAF989DC}"/>
                    </a:ext>
                  </a:extLst>
                </p14:cNvPr>
                <p14:cNvContentPartPr/>
                <p14:nvPr/>
              </p14:nvContentPartPr>
              <p14:xfrm>
                <a:off x="12049560" y="3858192"/>
                <a:ext cx="1056600" cy="6075720"/>
              </p14:xfrm>
            </p:contentPart>
          </mc:Choice>
          <mc:Fallback xmlns="">
            <p:pic>
              <p:nvPicPr>
                <p:cNvPr id="10" name="Ink 9">
                  <a:extLst>
                    <a:ext uri="{FF2B5EF4-FFF2-40B4-BE49-F238E27FC236}">
                      <a16:creationId xmlns:a16="http://schemas.microsoft.com/office/drawing/2014/main" id="{CAA352F8-59EC-9CBB-229B-FF09BAF989DC}"/>
                    </a:ext>
                  </a:extLst>
                </p:cNvPr>
                <p:cNvPicPr/>
                <p:nvPr/>
              </p:nvPicPr>
              <p:blipFill>
                <a:blip r:embed="rId9"/>
                <a:stretch>
                  <a:fillRect/>
                </a:stretch>
              </p:blipFill>
              <p:spPr>
                <a:xfrm>
                  <a:off x="12013560" y="3822552"/>
                  <a:ext cx="1128240" cy="6147360"/>
                </a:xfrm>
                <a:prstGeom prst="rect">
                  <a:avLst/>
                </a:prstGeom>
              </p:spPr>
            </p:pic>
          </mc:Fallback>
        </mc:AlternateContent>
      </p:grpSp>
    </p:spTree>
    <p:extLst>
      <p:ext uri="{BB962C8B-B14F-4D97-AF65-F5344CB8AC3E}">
        <p14:creationId xmlns:p14="http://schemas.microsoft.com/office/powerpoint/2010/main" val="3523824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What Theme Will You Implement?</a:t>
            </a:r>
            <a:endParaRPr/>
          </a:p>
        </p:txBody>
      </p:sp>
      <p:sp>
        <p:nvSpPr>
          <p:cNvPr id="161" name="Google Shape;161;p28"/>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I’m using zombies but you don’t have to</a:t>
            </a:r>
            <a:endParaRPr/>
          </a:p>
          <a:p>
            <a:pPr marL="457200" lvl="0" indent="-571500" algn="l" rtl="0">
              <a:spcBef>
                <a:spcPts val="0"/>
              </a:spcBef>
              <a:spcAft>
                <a:spcPts val="0"/>
              </a:spcAft>
              <a:buSzPts val="5400"/>
              <a:buChar char="●"/>
            </a:pPr>
            <a:r>
              <a:rPr lang="en-GB"/>
              <a:t>Browse the asset store for ideas</a:t>
            </a:r>
            <a:endParaRPr/>
          </a:p>
          <a:p>
            <a:pPr marL="914400" lvl="1" indent="-533400" algn="l" rtl="0">
              <a:spcBef>
                <a:spcPts val="0"/>
              </a:spcBef>
              <a:spcAft>
                <a:spcPts val="0"/>
              </a:spcAft>
              <a:buSzPts val="4800"/>
              <a:buChar char="○"/>
            </a:pPr>
            <a:r>
              <a:rPr lang="en-GB"/>
              <a:t>Enemy(s)</a:t>
            </a:r>
            <a:endParaRPr/>
          </a:p>
          <a:p>
            <a:pPr marL="914400" lvl="1" indent="-533400" algn="l" rtl="0">
              <a:spcBef>
                <a:spcPts val="0"/>
              </a:spcBef>
              <a:spcAft>
                <a:spcPts val="0"/>
              </a:spcAft>
              <a:buSzPts val="4800"/>
              <a:buChar char="○"/>
            </a:pPr>
            <a:r>
              <a:rPr lang="en-GB"/>
              <a:t>Weapon(s)</a:t>
            </a:r>
            <a:endParaRPr/>
          </a:p>
          <a:p>
            <a:pPr marL="914400" lvl="1" indent="-533400" algn="l" rtl="0">
              <a:spcBef>
                <a:spcPts val="0"/>
              </a:spcBef>
              <a:spcAft>
                <a:spcPts val="0"/>
              </a:spcAft>
              <a:buSzPts val="4800"/>
              <a:buChar char="○"/>
            </a:pPr>
            <a:r>
              <a:rPr lang="en-GB"/>
              <a:t>Props</a:t>
            </a:r>
            <a:endParaRPr/>
          </a:p>
          <a:p>
            <a:pPr marL="914400" lvl="1" indent="-533400" algn="l" rtl="0">
              <a:spcBef>
                <a:spcPts val="0"/>
              </a:spcBef>
              <a:spcAft>
                <a:spcPts val="0"/>
              </a:spcAft>
              <a:buSzPts val="4800"/>
              <a:buChar char="○"/>
            </a:pPr>
            <a:r>
              <a:rPr lang="en-GB"/>
              <a:t>Environment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 calcmode="lin" valueType="num">
                                      <p:cBhvr additive="base">
                                        <p:cTn id="7" dur="400"/>
                                        <p:tgtEl>
                                          <p:spTgt spid="16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 calcmode="lin" valueType="num">
                                      <p:cBhvr additive="base">
                                        <p:cTn id="12" dur="400"/>
                                        <p:tgtEl>
                                          <p:spTgt spid="16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 calcmode="lin" valueType="num">
                                      <p:cBhvr additive="base">
                                        <p:cTn id="17" dur="400"/>
                                        <p:tgtEl>
                                          <p:spTgt spid="16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 calcmode="lin" valueType="num">
                                      <p:cBhvr additive="base">
                                        <p:cTn id="22" dur="400"/>
                                        <p:tgtEl>
                                          <p:spTgt spid="16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 calcmode="lin" valueType="num">
                                      <p:cBhvr additive="base">
                                        <p:cTn id="27" dur="400"/>
                                        <p:tgtEl>
                                          <p:spTgt spid="161">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 calcmode="lin" valueType="num">
                                      <p:cBhvr additive="base">
                                        <p:cTn id="32" dur="400"/>
                                        <p:tgtEl>
                                          <p:spTgt spid="161">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24BE7-563B-B3DA-84EE-8C9DBAAC1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D9778-FF04-1338-DB56-9F951E4B2227}"/>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C35CF509-58F4-FF70-2732-1ABE8915B522}"/>
              </a:ext>
            </a:extLst>
          </p:cNvPr>
          <p:cNvSpPr>
            <a:spLocks noGrp="1"/>
          </p:cNvSpPr>
          <p:nvPr>
            <p:ph type="body" idx="1"/>
          </p:nvPr>
        </p:nvSpPr>
        <p:spPr>
          <a:xfrm>
            <a:off x="860028" y="2138064"/>
            <a:ext cx="11191764" cy="7197000"/>
          </a:xfrm>
        </p:spPr>
        <p:txBody>
          <a:bodyPr/>
          <a:lstStyle/>
          <a:p>
            <a:pPr marL="0" indent="0">
              <a:buNone/>
            </a:pPr>
            <a:r>
              <a:rPr lang="en-US" sz="3600" dirty="0"/>
              <a:t>Create a bool shoot at top so we can access it in another classes as </a:t>
            </a:r>
            <a:r>
              <a:rPr lang="en-US" sz="3600" dirty="0" err="1"/>
              <a:t>wel</a:t>
            </a:r>
            <a:r>
              <a:rPr lang="en-US" sz="3600" dirty="0"/>
              <a:t>.</a:t>
            </a:r>
          </a:p>
          <a:p>
            <a:pPr marL="0" indent="0">
              <a:buNone/>
            </a:pPr>
            <a:endParaRPr lang="en-US" sz="3600" dirty="0"/>
          </a:p>
          <a:p>
            <a:pPr marL="0" indent="0">
              <a:buNone/>
            </a:pPr>
            <a:r>
              <a:rPr lang="en-US" sz="3600" dirty="0"/>
              <a:t>Like any other methods we have in the script we can </a:t>
            </a:r>
          </a:p>
          <a:p>
            <a:pPr marL="0" indent="0">
              <a:buNone/>
            </a:pPr>
            <a:r>
              <a:rPr lang="en-US" sz="3600" dirty="0"/>
              <a:t>Create a </a:t>
            </a:r>
            <a:r>
              <a:rPr lang="en-US" sz="3600" dirty="0" err="1"/>
              <a:t>publc</a:t>
            </a:r>
            <a:r>
              <a:rPr lang="en-US" sz="3600" dirty="0"/>
              <a:t> void </a:t>
            </a:r>
            <a:r>
              <a:rPr lang="en-US" sz="3600" dirty="0" err="1"/>
              <a:t>OnShoot</a:t>
            </a:r>
            <a:r>
              <a:rPr lang="en-US" sz="3600" dirty="0"/>
              <a:t>(</a:t>
            </a:r>
            <a:r>
              <a:rPr lang="en-US" sz="3600" dirty="0" err="1"/>
              <a:t>InputValue</a:t>
            </a:r>
            <a:r>
              <a:rPr lang="en-US" sz="3600" dirty="0"/>
              <a:t> value)</a:t>
            </a:r>
          </a:p>
          <a:p>
            <a:pPr marL="0" indent="0">
              <a:buNone/>
            </a:pPr>
            <a:r>
              <a:rPr lang="en-US" sz="3600" dirty="0"/>
              <a:t>{</a:t>
            </a:r>
          </a:p>
          <a:p>
            <a:pPr marL="0" indent="0">
              <a:buNone/>
            </a:pPr>
            <a:r>
              <a:rPr lang="en-US" sz="3600" dirty="0"/>
              <a:t>  </a:t>
            </a:r>
            <a:r>
              <a:rPr lang="en-US" sz="3600" dirty="0" err="1"/>
              <a:t>ShootInput</a:t>
            </a:r>
            <a:r>
              <a:rPr lang="en-US" sz="3600" dirty="0"/>
              <a:t>(</a:t>
            </a:r>
            <a:r>
              <a:rPr lang="en-US" sz="3600" dirty="0" err="1"/>
              <a:t>value.isPressed</a:t>
            </a:r>
            <a:r>
              <a:rPr lang="en-US" sz="3600" dirty="0"/>
              <a:t>);</a:t>
            </a:r>
          </a:p>
          <a:p>
            <a:pPr marL="0" indent="0">
              <a:buNone/>
            </a:pPr>
            <a:r>
              <a:rPr lang="en-US" sz="3600" dirty="0"/>
              <a:t>}</a:t>
            </a:r>
          </a:p>
          <a:p>
            <a:pPr marL="0" indent="0">
              <a:buNone/>
            </a:pPr>
            <a:endParaRPr lang="en-US" sz="3600" dirty="0"/>
          </a:p>
          <a:p>
            <a:pPr marL="0" indent="0">
              <a:buNone/>
            </a:pPr>
            <a:r>
              <a:rPr lang="en-US" sz="3600" dirty="0"/>
              <a:t>Void </a:t>
            </a:r>
            <a:r>
              <a:rPr lang="en-US" sz="3600" dirty="0" err="1"/>
              <a:t>ShootInput</a:t>
            </a:r>
            <a:r>
              <a:rPr lang="en-US" sz="3600" dirty="0"/>
              <a:t>(bool </a:t>
            </a:r>
            <a:r>
              <a:rPr lang="en-US" sz="3600" dirty="0" err="1"/>
              <a:t>newShootState</a:t>
            </a:r>
            <a:r>
              <a:rPr lang="en-US" sz="3600" dirty="0"/>
              <a:t>){</a:t>
            </a:r>
          </a:p>
          <a:p>
            <a:pPr marL="0" indent="0">
              <a:buNone/>
            </a:pPr>
            <a:r>
              <a:rPr lang="en-US" sz="3600" dirty="0"/>
              <a:t>	shoot = </a:t>
            </a:r>
            <a:r>
              <a:rPr lang="en-US" sz="3600" dirty="0" err="1"/>
              <a:t>newShootState</a:t>
            </a:r>
            <a:r>
              <a:rPr lang="en-US" sz="3600" dirty="0"/>
              <a:t>;</a:t>
            </a:r>
          </a:p>
          <a:p>
            <a:pPr marL="0" indent="0">
              <a:buNone/>
            </a:pPr>
            <a:r>
              <a:rPr lang="en-US" sz="3600" dirty="0"/>
              <a:t>}</a:t>
            </a:r>
          </a:p>
        </p:txBody>
      </p:sp>
      <p:pic>
        <p:nvPicPr>
          <p:cNvPr id="5" name="Picture 4">
            <a:extLst>
              <a:ext uri="{FF2B5EF4-FFF2-40B4-BE49-F238E27FC236}">
                <a16:creationId xmlns:a16="http://schemas.microsoft.com/office/drawing/2014/main" id="{EC43FAB2-BE4B-888E-C8A4-F7B42B9D012E}"/>
              </a:ext>
            </a:extLst>
          </p:cNvPr>
          <p:cNvPicPr>
            <a:picLocks noChangeAspect="1"/>
          </p:cNvPicPr>
          <p:nvPr/>
        </p:nvPicPr>
        <p:blipFill>
          <a:blip r:embed="rId2"/>
          <a:stretch>
            <a:fillRect/>
          </a:stretch>
        </p:blipFill>
        <p:spPr>
          <a:xfrm>
            <a:off x="12252960" y="0"/>
            <a:ext cx="6035040" cy="5618394"/>
          </a:xfrm>
          <a:prstGeom prst="rect">
            <a:avLst/>
          </a:prstGeom>
        </p:spPr>
      </p:pic>
      <p:sp>
        <p:nvSpPr>
          <p:cNvPr id="6" name="Rectangle 5">
            <a:extLst>
              <a:ext uri="{FF2B5EF4-FFF2-40B4-BE49-F238E27FC236}">
                <a16:creationId xmlns:a16="http://schemas.microsoft.com/office/drawing/2014/main" id="{9B2AB464-35C9-4E4A-52AD-95E2BE865AC8}"/>
              </a:ext>
            </a:extLst>
          </p:cNvPr>
          <p:cNvSpPr/>
          <p:nvPr/>
        </p:nvSpPr>
        <p:spPr>
          <a:xfrm>
            <a:off x="13825728" y="5143500"/>
            <a:ext cx="3035808" cy="4748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872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BDB7-509D-9499-1B56-4DB38A250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A8454-3641-D633-75A8-88E217E95E73}"/>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D68A4B68-AFAE-C85D-CDAB-92A3FEBA98F7}"/>
              </a:ext>
            </a:extLst>
          </p:cNvPr>
          <p:cNvSpPr>
            <a:spLocks noGrp="1"/>
          </p:cNvSpPr>
          <p:nvPr>
            <p:ph type="body" idx="1"/>
          </p:nvPr>
        </p:nvSpPr>
        <p:spPr/>
        <p:txBody>
          <a:bodyPr/>
          <a:lstStyle/>
          <a:p>
            <a:pPr marL="0" indent="0">
              <a:buNone/>
            </a:pPr>
            <a:r>
              <a:rPr lang="en-US" sz="3600" dirty="0"/>
              <a:t>Create a void </a:t>
            </a:r>
            <a:r>
              <a:rPr lang="en-US" sz="3600" dirty="0" err="1"/>
              <a:t>OnShoot</a:t>
            </a:r>
            <a:r>
              <a:rPr lang="en-US" sz="3600" dirty="0"/>
              <a:t>(</a:t>
            </a:r>
            <a:r>
              <a:rPr lang="en-US" sz="3600" dirty="0" err="1"/>
              <a:t>InputValue</a:t>
            </a:r>
            <a:r>
              <a:rPr lang="en-US" sz="3600" dirty="0"/>
              <a:t> value)</a:t>
            </a:r>
          </a:p>
          <a:p>
            <a:pPr marL="0" indent="0">
              <a:buNone/>
            </a:pPr>
            <a:r>
              <a:rPr lang="en-US" sz="3600" dirty="0"/>
              <a:t>{</a:t>
            </a:r>
          </a:p>
          <a:p>
            <a:pPr marL="0" indent="0">
              <a:buNone/>
            </a:pPr>
            <a:r>
              <a:rPr lang="en-US" sz="3600" dirty="0"/>
              <a:t>  </a:t>
            </a:r>
            <a:r>
              <a:rPr lang="en-US" sz="3600" dirty="0" err="1"/>
              <a:t>ShootInput</a:t>
            </a:r>
            <a:r>
              <a:rPr lang="en-US" sz="3600" dirty="0"/>
              <a:t>(</a:t>
            </a:r>
            <a:r>
              <a:rPr lang="en-US" sz="3600" dirty="0" err="1"/>
              <a:t>value.isPressed</a:t>
            </a:r>
            <a:r>
              <a:rPr lang="en-US" sz="3600" dirty="0"/>
              <a:t>);</a:t>
            </a:r>
          </a:p>
          <a:p>
            <a:pPr marL="0" indent="0">
              <a:buNone/>
            </a:pPr>
            <a:r>
              <a:rPr lang="en-US" sz="3600" dirty="0"/>
              <a:t>}</a:t>
            </a:r>
          </a:p>
          <a:p>
            <a:pPr marL="0" indent="0">
              <a:buNone/>
            </a:pPr>
            <a:endParaRPr lang="en-US" sz="3600" dirty="0"/>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Void </a:t>
            </a:r>
            <a:r>
              <a:rPr lang="en-US" sz="3600" dirty="0" err="1"/>
              <a:t>ShootInput</a:t>
            </a:r>
            <a:r>
              <a:rPr lang="en-US" sz="3600" dirty="0"/>
              <a:t>(bool </a:t>
            </a:r>
            <a:r>
              <a:rPr lang="en-US" sz="3600" dirty="0" err="1"/>
              <a:t>newShootState</a:t>
            </a:r>
            <a:r>
              <a:rPr lang="en-US" sz="3600" dirty="0"/>
              <a:t>){</a:t>
            </a:r>
          </a:p>
          <a:p>
            <a:pPr marL="0" indent="0">
              <a:buNone/>
            </a:pPr>
            <a:r>
              <a:rPr lang="en-US" sz="3600" dirty="0"/>
              <a:t>	shoot = </a:t>
            </a:r>
            <a:r>
              <a:rPr lang="en-US" sz="3600" dirty="0" err="1"/>
              <a:t>newShootState</a:t>
            </a:r>
            <a:r>
              <a:rPr lang="en-US" sz="3600" dirty="0"/>
              <a:t>;</a:t>
            </a:r>
          </a:p>
          <a:p>
            <a:pPr marL="0" indent="0">
              <a:buNone/>
            </a:pPr>
            <a:r>
              <a:rPr lang="en-US" sz="3600" dirty="0"/>
              <a:t>}</a:t>
            </a:r>
          </a:p>
        </p:txBody>
      </p:sp>
      <p:pic>
        <p:nvPicPr>
          <p:cNvPr id="7" name="Picture 6">
            <a:extLst>
              <a:ext uri="{FF2B5EF4-FFF2-40B4-BE49-F238E27FC236}">
                <a16:creationId xmlns:a16="http://schemas.microsoft.com/office/drawing/2014/main" id="{87C70AEA-93D5-337C-29DF-A27335C3DC6E}"/>
              </a:ext>
            </a:extLst>
          </p:cNvPr>
          <p:cNvPicPr>
            <a:picLocks noChangeAspect="1"/>
          </p:cNvPicPr>
          <p:nvPr/>
        </p:nvPicPr>
        <p:blipFill>
          <a:blip r:embed="rId2"/>
          <a:stretch>
            <a:fillRect/>
          </a:stretch>
        </p:blipFill>
        <p:spPr>
          <a:xfrm>
            <a:off x="8289167" y="2980944"/>
            <a:ext cx="9998833" cy="3099464"/>
          </a:xfrm>
          <a:prstGeom prst="rect">
            <a:avLst/>
          </a:prstGeom>
        </p:spPr>
      </p:pic>
      <p:pic>
        <p:nvPicPr>
          <p:cNvPr id="9" name="Picture 8">
            <a:extLst>
              <a:ext uri="{FF2B5EF4-FFF2-40B4-BE49-F238E27FC236}">
                <a16:creationId xmlns:a16="http://schemas.microsoft.com/office/drawing/2014/main" id="{E7D8F1FC-4F50-4F44-AE4F-AB45F6E12D02}"/>
              </a:ext>
            </a:extLst>
          </p:cNvPr>
          <p:cNvPicPr>
            <a:picLocks noChangeAspect="1"/>
          </p:cNvPicPr>
          <p:nvPr/>
        </p:nvPicPr>
        <p:blipFill>
          <a:blip r:embed="rId3"/>
          <a:stretch>
            <a:fillRect/>
          </a:stretch>
        </p:blipFill>
        <p:spPr>
          <a:xfrm>
            <a:off x="8424479" y="8028310"/>
            <a:ext cx="9863521" cy="2035068"/>
          </a:xfrm>
          <a:prstGeom prst="rect">
            <a:avLst/>
          </a:prstGeom>
        </p:spPr>
      </p:pic>
    </p:spTree>
    <p:extLst>
      <p:ext uri="{BB962C8B-B14F-4D97-AF65-F5344CB8AC3E}">
        <p14:creationId xmlns:p14="http://schemas.microsoft.com/office/powerpoint/2010/main" val="3265346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60E74-363E-15EB-4626-4A72F5FBD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564CA-FC9C-9988-7DC6-9D23C13C4BB4}"/>
              </a:ext>
            </a:extLst>
          </p:cNvPr>
          <p:cNvSpPr>
            <a:spLocks noGrp="1"/>
          </p:cNvSpPr>
          <p:nvPr>
            <p:ph type="title"/>
          </p:nvPr>
        </p:nvSpPr>
        <p:spPr/>
        <p:txBody>
          <a:bodyPr/>
          <a:lstStyle/>
          <a:p>
            <a:r>
              <a:rPr lang="en-US" dirty="0"/>
              <a:t>Shoot Input - Summary</a:t>
            </a:r>
          </a:p>
        </p:txBody>
      </p:sp>
      <p:sp>
        <p:nvSpPr>
          <p:cNvPr id="3" name="Text Placeholder 2">
            <a:extLst>
              <a:ext uri="{FF2B5EF4-FFF2-40B4-BE49-F238E27FC236}">
                <a16:creationId xmlns:a16="http://schemas.microsoft.com/office/drawing/2014/main" id="{6ABC9506-EA9D-8B26-D349-E041FA74CD5E}"/>
              </a:ext>
            </a:extLst>
          </p:cNvPr>
          <p:cNvSpPr>
            <a:spLocks noGrp="1"/>
          </p:cNvSpPr>
          <p:nvPr>
            <p:ph type="body" idx="1"/>
          </p:nvPr>
        </p:nvSpPr>
        <p:spPr>
          <a:xfrm>
            <a:off x="860028" y="2138064"/>
            <a:ext cx="9637284" cy="7197000"/>
          </a:xfrm>
        </p:spPr>
        <p:txBody>
          <a:bodyPr/>
          <a:lstStyle/>
          <a:p>
            <a:pPr marL="0" indent="0">
              <a:buNone/>
            </a:pPr>
            <a:r>
              <a:rPr lang="en-US" sz="3200" dirty="0"/>
              <a:t>We started out by creating a new action in our action map called shoot.</a:t>
            </a:r>
          </a:p>
          <a:p>
            <a:pPr marL="0" indent="0">
              <a:buNone/>
            </a:pPr>
            <a:r>
              <a:rPr lang="en-US" sz="3200" dirty="0"/>
              <a:t>This action is going to cast out a behavior method called </a:t>
            </a:r>
            <a:r>
              <a:rPr lang="en-US" sz="3200" dirty="0" err="1"/>
              <a:t>OnShoot</a:t>
            </a:r>
            <a:r>
              <a:rPr lang="en-US" sz="3200" dirty="0"/>
              <a:t>. </a:t>
            </a:r>
          </a:p>
          <a:p>
            <a:pPr marL="0" indent="0">
              <a:buNone/>
            </a:pPr>
            <a:r>
              <a:rPr lang="en-US" sz="3200" dirty="0"/>
              <a:t>Every single time our left mouse button clicks down.</a:t>
            </a:r>
          </a:p>
          <a:p>
            <a:pPr marL="0" indent="0">
              <a:buNone/>
            </a:pPr>
            <a:r>
              <a:rPr lang="en-US" sz="3200" dirty="0"/>
              <a:t>When that happens, it’s going to actually go through on this input system itself, “</a:t>
            </a:r>
            <a:r>
              <a:rPr lang="en-US" sz="3200" b="1" dirty="0"/>
              <a:t>the player input</a:t>
            </a:r>
            <a:r>
              <a:rPr lang="en-US" sz="3200" dirty="0"/>
              <a:t>” in our case. And its going to cast out that </a:t>
            </a:r>
            <a:r>
              <a:rPr lang="en-US" sz="3200" dirty="0" err="1"/>
              <a:t>OnShoot</a:t>
            </a:r>
            <a:r>
              <a:rPr lang="en-US" sz="3200" dirty="0"/>
              <a:t> method to any script attached to this </a:t>
            </a:r>
            <a:r>
              <a:rPr lang="en-US" sz="3200" dirty="0" err="1"/>
              <a:t>GameObject</a:t>
            </a:r>
            <a:r>
              <a:rPr lang="en-US" sz="3200" dirty="0"/>
              <a:t>.</a:t>
            </a:r>
          </a:p>
          <a:p>
            <a:pPr marL="0" indent="0">
              <a:buNone/>
            </a:pPr>
            <a:r>
              <a:rPr lang="en-US" sz="3200" dirty="0"/>
              <a:t>And in that script we just created </a:t>
            </a:r>
            <a:r>
              <a:rPr lang="en-US" sz="3200" dirty="0" err="1"/>
              <a:t>OnShoot</a:t>
            </a:r>
            <a:r>
              <a:rPr lang="en-US" sz="3200" dirty="0"/>
              <a:t> behavior method.</a:t>
            </a:r>
          </a:p>
        </p:txBody>
      </p:sp>
      <p:pic>
        <p:nvPicPr>
          <p:cNvPr id="5" name="Picture 4">
            <a:extLst>
              <a:ext uri="{FF2B5EF4-FFF2-40B4-BE49-F238E27FC236}">
                <a16:creationId xmlns:a16="http://schemas.microsoft.com/office/drawing/2014/main" id="{335301CC-9D6B-06DA-8102-D498721AB2B4}"/>
              </a:ext>
            </a:extLst>
          </p:cNvPr>
          <p:cNvPicPr>
            <a:picLocks noChangeAspect="1"/>
          </p:cNvPicPr>
          <p:nvPr/>
        </p:nvPicPr>
        <p:blipFill>
          <a:blip r:embed="rId2"/>
          <a:stretch>
            <a:fillRect/>
          </a:stretch>
        </p:blipFill>
        <p:spPr>
          <a:xfrm>
            <a:off x="10638917" y="2138064"/>
            <a:ext cx="6789055" cy="1264405"/>
          </a:xfrm>
          <a:prstGeom prst="rect">
            <a:avLst/>
          </a:prstGeom>
        </p:spPr>
      </p:pic>
      <p:pic>
        <p:nvPicPr>
          <p:cNvPr id="7" name="Picture 6">
            <a:extLst>
              <a:ext uri="{FF2B5EF4-FFF2-40B4-BE49-F238E27FC236}">
                <a16:creationId xmlns:a16="http://schemas.microsoft.com/office/drawing/2014/main" id="{81D4667E-9581-EB47-0738-FBDF1A687886}"/>
              </a:ext>
            </a:extLst>
          </p:cNvPr>
          <p:cNvPicPr>
            <a:picLocks noChangeAspect="1"/>
          </p:cNvPicPr>
          <p:nvPr/>
        </p:nvPicPr>
        <p:blipFill>
          <a:blip r:embed="rId3"/>
          <a:stretch>
            <a:fillRect/>
          </a:stretch>
        </p:blipFill>
        <p:spPr>
          <a:xfrm>
            <a:off x="10497312" y="4752347"/>
            <a:ext cx="7589861" cy="159052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2827D14-D559-1AD5-A4F0-66CC3EC85A86}"/>
                  </a:ext>
                </a:extLst>
              </p14:cNvPr>
              <p14:cNvContentPartPr/>
              <p14:nvPr/>
            </p14:nvContentPartPr>
            <p14:xfrm>
              <a:off x="1517760" y="7241112"/>
              <a:ext cx="1424160" cy="19080"/>
            </p14:xfrm>
          </p:contentPart>
        </mc:Choice>
        <mc:Fallback xmlns="">
          <p:pic>
            <p:nvPicPr>
              <p:cNvPr id="8" name="Ink 7">
                <a:extLst>
                  <a:ext uri="{FF2B5EF4-FFF2-40B4-BE49-F238E27FC236}">
                    <a16:creationId xmlns:a16="http://schemas.microsoft.com/office/drawing/2014/main" id="{22827D14-D559-1AD5-A4F0-66CC3EC85A86}"/>
                  </a:ext>
                </a:extLst>
              </p:cNvPr>
              <p:cNvPicPr/>
              <p:nvPr/>
            </p:nvPicPr>
            <p:blipFill>
              <a:blip r:embed="rId5"/>
              <a:stretch>
                <a:fillRect/>
              </a:stretch>
            </p:blipFill>
            <p:spPr>
              <a:xfrm>
                <a:off x="1481760" y="7205112"/>
                <a:ext cx="1495800" cy="90720"/>
              </a:xfrm>
              <a:prstGeom prst="rect">
                <a:avLst/>
              </a:prstGeom>
            </p:spPr>
          </p:pic>
        </mc:Fallback>
      </mc:AlternateContent>
      <p:grpSp>
        <p:nvGrpSpPr>
          <p:cNvPr id="11" name="Group 10">
            <a:extLst>
              <a:ext uri="{FF2B5EF4-FFF2-40B4-BE49-F238E27FC236}">
                <a16:creationId xmlns:a16="http://schemas.microsoft.com/office/drawing/2014/main" id="{1D4001AC-22D3-B60A-6877-6F4018A598B7}"/>
              </a:ext>
            </a:extLst>
          </p:cNvPr>
          <p:cNvGrpSpPr/>
          <p:nvPr/>
        </p:nvGrpSpPr>
        <p:grpSpPr>
          <a:xfrm>
            <a:off x="3145320" y="5319792"/>
            <a:ext cx="11039040" cy="2162160"/>
            <a:chOff x="3145320" y="5319792"/>
            <a:chExt cx="11039040" cy="21621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A3A9699-9CE1-22A0-8878-18FB454810BB}"/>
                    </a:ext>
                  </a:extLst>
                </p14:cNvPr>
                <p14:cNvContentPartPr/>
                <p14:nvPr/>
              </p14:nvContentPartPr>
              <p14:xfrm>
                <a:off x="3145320" y="5319792"/>
                <a:ext cx="10789560" cy="2162160"/>
              </p14:xfrm>
            </p:contentPart>
          </mc:Choice>
          <mc:Fallback xmlns="">
            <p:pic>
              <p:nvPicPr>
                <p:cNvPr id="9" name="Ink 8">
                  <a:extLst>
                    <a:ext uri="{FF2B5EF4-FFF2-40B4-BE49-F238E27FC236}">
                      <a16:creationId xmlns:a16="http://schemas.microsoft.com/office/drawing/2014/main" id="{DA3A9699-9CE1-22A0-8878-18FB454810BB}"/>
                    </a:ext>
                  </a:extLst>
                </p:cNvPr>
                <p:cNvPicPr/>
                <p:nvPr/>
              </p:nvPicPr>
              <p:blipFill>
                <a:blip r:embed="rId7"/>
                <a:stretch>
                  <a:fillRect/>
                </a:stretch>
              </p:blipFill>
              <p:spPr>
                <a:xfrm>
                  <a:off x="3109680" y="5283792"/>
                  <a:ext cx="10861200" cy="223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42D6674-9DEB-94EF-5798-D2D39BFDA02C}"/>
                    </a:ext>
                  </a:extLst>
                </p14:cNvPr>
                <p14:cNvContentPartPr/>
                <p14:nvPr/>
              </p14:nvContentPartPr>
              <p14:xfrm>
                <a:off x="13600080" y="5339952"/>
                <a:ext cx="584280" cy="475920"/>
              </p14:xfrm>
            </p:contentPart>
          </mc:Choice>
          <mc:Fallback xmlns="">
            <p:pic>
              <p:nvPicPr>
                <p:cNvPr id="10" name="Ink 9">
                  <a:extLst>
                    <a:ext uri="{FF2B5EF4-FFF2-40B4-BE49-F238E27FC236}">
                      <a16:creationId xmlns:a16="http://schemas.microsoft.com/office/drawing/2014/main" id="{B42D6674-9DEB-94EF-5798-D2D39BFDA02C}"/>
                    </a:ext>
                  </a:extLst>
                </p:cNvPr>
                <p:cNvPicPr/>
                <p:nvPr/>
              </p:nvPicPr>
              <p:blipFill>
                <a:blip r:embed="rId9"/>
                <a:stretch>
                  <a:fillRect/>
                </a:stretch>
              </p:blipFill>
              <p:spPr>
                <a:xfrm>
                  <a:off x="13564440" y="5303952"/>
                  <a:ext cx="655920" cy="547560"/>
                </a:xfrm>
                <a:prstGeom prst="rect">
                  <a:avLst/>
                </a:prstGeom>
              </p:spPr>
            </p:pic>
          </mc:Fallback>
        </mc:AlternateContent>
      </p:grpSp>
      <p:pic>
        <p:nvPicPr>
          <p:cNvPr id="13" name="Picture 12">
            <a:extLst>
              <a:ext uri="{FF2B5EF4-FFF2-40B4-BE49-F238E27FC236}">
                <a16:creationId xmlns:a16="http://schemas.microsoft.com/office/drawing/2014/main" id="{33534636-4C88-350C-841F-5E7CDDC6B26F}"/>
              </a:ext>
            </a:extLst>
          </p:cNvPr>
          <p:cNvPicPr>
            <a:picLocks noChangeAspect="1"/>
          </p:cNvPicPr>
          <p:nvPr/>
        </p:nvPicPr>
        <p:blipFill>
          <a:blip r:embed="rId10"/>
          <a:stretch>
            <a:fillRect/>
          </a:stretch>
        </p:blipFill>
        <p:spPr>
          <a:xfrm>
            <a:off x="11196922" y="6853112"/>
            <a:ext cx="6307128" cy="3219638"/>
          </a:xfrm>
          <a:prstGeom prst="rect">
            <a:avLst/>
          </a:prstGeom>
        </p:spPr>
      </p:pic>
    </p:spTree>
    <p:extLst>
      <p:ext uri="{BB962C8B-B14F-4D97-AF65-F5344CB8AC3E}">
        <p14:creationId xmlns:p14="http://schemas.microsoft.com/office/powerpoint/2010/main" val="2588019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3C53B-5BDC-85FD-1AC2-2F3156715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48011-6C60-AED2-CDCD-145F29D413C9}"/>
              </a:ext>
            </a:extLst>
          </p:cNvPr>
          <p:cNvSpPr>
            <a:spLocks noGrp="1"/>
          </p:cNvSpPr>
          <p:nvPr>
            <p:ph type="title"/>
          </p:nvPr>
        </p:nvSpPr>
        <p:spPr/>
        <p:txBody>
          <a:bodyPr/>
          <a:lstStyle/>
          <a:p>
            <a:r>
              <a:rPr lang="en-US" dirty="0"/>
              <a:t>Shoot Input - Summary</a:t>
            </a:r>
          </a:p>
        </p:txBody>
      </p:sp>
      <p:sp>
        <p:nvSpPr>
          <p:cNvPr id="3" name="Text Placeholder 2">
            <a:extLst>
              <a:ext uri="{FF2B5EF4-FFF2-40B4-BE49-F238E27FC236}">
                <a16:creationId xmlns:a16="http://schemas.microsoft.com/office/drawing/2014/main" id="{DD250033-8556-E466-F339-4FF2E3613D6F}"/>
              </a:ext>
            </a:extLst>
          </p:cNvPr>
          <p:cNvSpPr>
            <a:spLocks noGrp="1"/>
          </p:cNvSpPr>
          <p:nvPr>
            <p:ph type="body" idx="1"/>
          </p:nvPr>
        </p:nvSpPr>
        <p:spPr>
          <a:xfrm>
            <a:off x="860028" y="2138064"/>
            <a:ext cx="7223268" cy="7197000"/>
          </a:xfrm>
        </p:spPr>
        <p:txBody>
          <a:bodyPr/>
          <a:lstStyle/>
          <a:p>
            <a:r>
              <a:rPr lang="en-US" sz="3200" dirty="0"/>
              <a:t>When this method is fired, its going to actually get the input of the binding that we set on this action. In our case, the left click mouse button.</a:t>
            </a:r>
          </a:p>
          <a:p>
            <a:r>
              <a:rPr lang="en-US" sz="3200" dirty="0"/>
              <a:t>That’s going to pass through whether the value is pressed or not.</a:t>
            </a:r>
          </a:p>
          <a:p>
            <a:r>
              <a:rPr lang="en-US" sz="3200" dirty="0"/>
              <a:t>In our case it will always pass True into our Shoot input method.</a:t>
            </a:r>
          </a:p>
          <a:p>
            <a:endParaRPr lang="en-US" sz="3200" dirty="0"/>
          </a:p>
          <a:p>
            <a:r>
              <a:rPr lang="en-US" sz="3200" dirty="0"/>
              <a:t>Its going to set out global bool shoot to true (the state we just got.)</a:t>
            </a:r>
          </a:p>
        </p:txBody>
      </p:sp>
      <p:pic>
        <p:nvPicPr>
          <p:cNvPr id="4" name="Picture 3">
            <a:extLst>
              <a:ext uri="{FF2B5EF4-FFF2-40B4-BE49-F238E27FC236}">
                <a16:creationId xmlns:a16="http://schemas.microsoft.com/office/drawing/2014/main" id="{247DE36C-8CE0-CB17-698B-1C7FE2B3BD99}"/>
              </a:ext>
            </a:extLst>
          </p:cNvPr>
          <p:cNvPicPr>
            <a:picLocks noChangeAspect="1"/>
          </p:cNvPicPr>
          <p:nvPr/>
        </p:nvPicPr>
        <p:blipFill>
          <a:blip r:embed="rId2"/>
          <a:stretch>
            <a:fillRect/>
          </a:stretch>
        </p:blipFill>
        <p:spPr>
          <a:xfrm>
            <a:off x="8289167" y="2637100"/>
            <a:ext cx="9998833" cy="3099464"/>
          </a:xfrm>
          <a:prstGeom prst="rect">
            <a:avLst/>
          </a:prstGeom>
        </p:spPr>
      </p:pic>
      <p:pic>
        <p:nvPicPr>
          <p:cNvPr id="5" name="Picture 4">
            <a:extLst>
              <a:ext uri="{FF2B5EF4-FFF2-40B4-BE49-F238E27FC236}">
                <a16:creationId xmlns:a16="http://schemas.microsoft.com/office/drawing/2014/main" id="{FE6DC520-C8B8-4054-540F-3D77C47C2EE9}"/>
              </a:ext>
            </a:extLst>
          </p:cNvPr>
          <p:cNvPicPr>
            <a:picLocks noChangeAspect="1"/>
          </p:cNvPicPr>
          <p:nvPr/>
        </p:nvPicPr>
        <p:blipFill>
          <a:blip r:embed="rId3"/>
          <a:stretch>
            <a:fillRect/>
          </a:stretch>
        </p:blipFill>
        <p:spPr>
          <a:xfrm>
            <a:off x="8356822" y="6985894"/>
            <a:ext cx="9863521" cy="2035068"/>
          </a:xfrm>
          <a:prstGeom prst="rect">
            <a:avLst/>
          </a:prstGeom>
        </p:spPr>
      </p:pic>
    </p:spTree>
    <p:extLst>
      <p:ext uri="{BB962C8B-B14F-4D97-AF65-F5344CB8AC3E}">
        <p14:creationId xmlns:p14="http://schemas.microsoft.com/office/powerpoint/2010/main" val="3154098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91F68-4F10-4102-C0EF-D3BC5A0AC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C31E-F6D2-1609-F43A-E47D41414FB6}"/>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FAB1E008-C7A9-E18F-AE44-4E16DAC8D340}"/>
              </a:ext>
            </a:extLst>
          </p:cNvPr>
          <p:cNvSpPr>
            <a:spLocks noGrp="1"/>
          </p:cNvSpPr>
          <p:nvPr>
            <p:ph type="body" idx="1"/>
          </p:nvPr>
        </p:nvSpPr>
        <p:spPr/>
        <p:txBody>
          <a:bodyPr/>
          <a:lstStyle/>
          <a:p>
            <a:r>
              <a:rPr lang="en-US" sz="2800" dirty="0"/>
              <a:t>Navigate to our Weapon script</a:t>
            </a:r>
          </a:p>
          <a:p>
            <a:r>
              <a:rPr lang="en-US" sz="2800" dirty="0"/>
              <a:t>Grab a reference to our </a:t>
            </a:r>
            <a:r>
              <a:rPr lang="en-US" sz="2800" dirty="0" err="1"/>
              <a:t>StarterAssetsInput</a:t>
            </a:r>
            <a:r>
              <a:rPr lang="en-US" sz="2800" dirty="0"/>
              <a:t> class</a:t>
            </a:r>
          </a:p>
          <a:p>
            <a:r>
              <a:rPr lang="en-US" sz="2800" dirty="0"/>
              <a:t>And assign it in Awake</a:t>
            </a:r>
          </a:p>
          <a:p>
            <a:endParaRPr lang="en-US" sz="2800" dirty="0"/>
          </a:p>
        </p:txBody>
      </p:sp>
      <p:pic>
        <p:nvPicPr>
          <p:cNvPr id="5" name="Picture 4">
            <a:extLst>
              <a:ext uri="{FF2B5EF4-FFF2-40B4-BE49-F238E27FC236}">
                <a16:creationId xmlns:a16="http://schemas.microsoft.com/office/drawing/2014/main" id="{4026B37F-B341-D5EE-2CD9-55C65D928127}"/>
              </a:ext>
            </a:extLst>
          </p:cNvPr>
          <p:cNvPicPr>
            <a:picLocks noChangeAspect="1"/>
          </p:cNvPicPr>
          <p:nvPr/>
        </p:nvPicPr>
        <p:blipFill>
          <a:blip r:embed="rId2"/>
          <a:stretch>
            <a:fillRect/>
          </a:stretch>
        </p:blipFill>
        <p:spPr>
          <a:xfrm>
            <a:off x="4774298" y="3905316"/>
            <a:ext cx="13191484" cy="2806380"/>
          </a:xfrm>
          <a:prstGeom prst="rect">
            <a:avLst/>
          </a:prstGeom>
        </p:spPr>
      </p:pic>
    </p:spTree>
    <p:extLst>
      <p:ext uri="{BB962C8B-B14F-4D97-AF65-F5344CB8AC3E}">
        <p14:creationId xmlns:p14="http://schemas.microsoft.com/office/powerpoint/2010/main" val="3357262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FF017-2F1D-3083-055F-59A8A1A55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20122-B920-5021-B524-330AA86EDD5C}"/>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77C0DA9B-81AE-502A-6DF3-C10C0A10E3D6}"/>
              </a:ext>
            </a:extLst>
          </p:cNvPr>
          <p:cNvSpPr>
            <a:spLocks noGrp="1"/>
          </p:cNvSpPr>
          <p:nvPr>
            <p:ph type="body" idx="1"/>
          </p:nvPr>
        </p:nvSpPr>
        <p:spPr/>
        <p:txBody>
          <a:bodyPr/>
          <a:lstStyle/>
          <a:p>
            <a:r>
              <a:rPr lang="en-US" sz="2800" dirty="0"/>
              <a:t>Now in update, we only want to fire this </a:t>
            </a:r>
            <a:r>
              <a:rPr lang="en-US" sz="2800" dirty="0" err="1"/>
              <a:t>raycast</a:t>
            </a:r>
            <a:r>
              <a:rPr lang="en-US" sz="2800" dirty="0"/>
              <a:t> if we’re shooting.</a:t>
            </a:r>
          </a:p>
          <a:p>
            <a:r>
              <a:rPr lang="en-US" sz="2800" dirty="0"/>
              <a:t>We can say if </a:t>
            </a:r>
            <a:r>
              <a:rPr lang="en-US" sz="2800" dirty="0" err="1"/>
              <a:t>starterAssetsInput.shoot</a:t>
            </a:r>
            <a:r>
              <a:rPr lang="en-US" sz="2800" dirty="0"/>
              <a:t> is true then shoot.</a:t>
            </a:r>
          </a:p>
        </p:txBody>
      </p:sp>
      <p:pic>
        <p:nvPicPr>
          <p:cNvPr id="6" name="Picture 5">
            <a:extLst>
              <a:ext uri="{FF2B5EF4-FFF2-40B4-BE49-F238E27FC236}">
                <a16:creationId xmlns:a16="http://schemas.microsoft.com/office/drawing/2014/main" id="{46484CB1-65C1-ABED-998F-BAAD307CA159}"/>
              </a:ext>
            </a:extLst>
          </p:cNvPr>
          <p:cNvPicPr>
            <a:picLocks noChangeAspect="1"/>
          </p:cNvPicPr>
          <p:nvPr/>
        </p:nvPicPr>
        <p:blipFill>
          <a:blip r:embed="rId3"/>
          <a:stretch>
            <a:fillRect/>
          </a:stretch>
        </p:blipFill>
        <p:spPr>
          <a:xfrm>
            <a:off x="6821425" y="3464161"/>
            <a:ext cx="11466576" cy="6822839"/>
          </a:xfrm>
          <a:prstGeom prst="rect">
            <a:avLst/>
          </a:prstGeom>
        </p:spPr>
      </p:pic>
      <p:sp>
        <p:nvSpPr>
          <p:cNvPr id="7" name="Rectangle 6">
            <a:extLst>
              <a:ext uri="{FF2B5EF4-FFF2-40B4-BE49-F238E27FC236}">
                <a16:creationId xmlns:a16="http://schemas.microsoft.com/office/drawing/2014/main" id="{0176D8D4-972B-60FE-C7B7-326A0D31E4F1}"/>
              </a:ext>
            </a:extLst>
          </p:cNvPr>
          <p:cNvSpPr/>
          <p:nvPr/>
        </p:nvSpPr>
        <p:spPr>
          <a:xfrm>
            <a:off x="8193024" y="4668606"/>
            <a:ext cx="5797296" cy="7995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607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1CAB2-78A6-1E20-9096-3BE76E92C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19BFD-C52D-26CE-A27F-59B3C377B31F}"/>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2EF62128-C107-7BD8-4283-C75394BF6E58}"/>
              </a:ext>
            </a:extLst>
          </p:cNvPr>
          <p:cNvSpPr>
            <a:spLocks noGrp="1"/>
          </p:cNvSpPr>
          <p:nvPr>
            <p:ph type="body" idx="1"/>
          </p:nvPr>
        </p:nvSpPr>
        <p:spPr>
          <a:xfrm>
            <a:off x="860028" y="2138064"/>
            <a:ext cx="16385556" cy="7197000"/>
          </a:xfrm>
        </p:spPr>
        <p:txBody>
          <a:bodyPr/>
          <a:lstStyle/>
          <a:p>
            <a:pPr marL="0" indent="0" algn="just">
              <a:buNone/>
            </a:pPr>
            <a:r>
              <a:rPr lang="en-US" sz="4000" dirty="0"/>
              <a:t>If we head back to Unity and check that on left mouse button click we can actually shoot but even if we stop shooting, In the inspector window shoot bool is still set to true.</a:t>
            </a:r>
            <a:br>
              <a:rPr lang="en-US" sz="4000" dirty="0"/>
            </a:br>
            <a:r>
              <a:rPr lang="en-US" sz="4000" dirty="0"/>
              <a:t>So we need to toggle it back to false.</a:t>
            </a:r>
          </a:p>
        </p:txBody>
      </p:sp>
      <p:pic>
        <p:nvPicPr>
          <p:cNvPr id="5" name="Picture 4">
            <a:extLst>
              <a:ext uri="{FF2B5EF4-FFF2-40B4-BE49-F238E27FC236}">
                <a16:creationId xmlns:a16="http://schemas.microsoft.com/office/drawing/2014/main" id="{70ABC54E-73BD-A357-331C-A4EF4DB92A28}"/>
              </a:ext>
            </a:extLst>
          </p:cNvPr>
          <p:cNvPicPr>
            <a:picLocks noChangeAspect="1"/>
          </p:cNvPicPr>
          <p:nvPr/>
        </p:nvPicPr>
        <p:blipFill>
          <a:blip r:embed="rId2"/>
          <a:stretch>
            <a:fillRect/>
          </a:stretch>
        </p:blipFill>
        <p:spPr>
          <a:xfrm>
            <a:off x="461579" y="5750654"/>
            <a:ext cx="16966393" cy="393437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A8052BE-6BFD-24CF-F9FE-5590919806D6}"/>
                  </a:ext>
                </a:extLst>
              </p14:cNvPr>
              <p14:cNvContentPartPr/>
              <p14:nvPr/>
            </p14:nvContentPartPr>
            <p14:xfrm>
              <a:off x="12496320" y="8540352"/>
              <a:ext cx="2499480" cy="386640"/>
            </p14:xfrm>
          </p:contentPart>
        </mc:Choice>
        <mc:Fallback xmlns="">
          <p:pic>
            <p:nvPicPr>
              <p:cNvPr id="6" name="Ink 5">
                <a:extLst>
                  <a:ext uri="{FF2B5EF4-FFF2-40B4-BE49-F238E27FC236}">
                    <a16:creationId xmlns:a16="http://schemas.microsoft.com/office/drawing/2014/main" id="{1A8052BE-6BFD-24CF-F9FE-5590919806D6}"/>
                  </a:ext>
                </a:extLst>
              </p:cNvPr>
              <p:cNvPicPr/>
              <p:nvPr/>
            </p:nvPicPr>
            <p:blipFill>
              <a:blip r:embed="rId4"/>
              <a:stretch>
                <a:fillRect/>
              </a:stretch>
            </p:blipFill>
            <p:spPr>
              <a:xfrm>
                <a:off x="12460320" y="8504712"/>
                <a:ext cx="2571120" cy="458280"/>
              </a:xfrm>
              <a:prstGeom prst="rect">
                <a:avLst/>
              </a:prstGeom>
            </p:spPr>
          </p:pic>
        </mc:Fallback>
      </mc:AlternateContent>
    </p:spTree>
    <p:extLst>
      <p:ext uri="{BB962C8B-B14F-4D97-AF65-F5344CB8AC3E}">
        <p14:creationId xmlns:p14="http://schemas.microsoft.com/office/powerpoint/2010/main" val="3116031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90C61-71D2-789A-A50F-621C13237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81A43E-DD19-D622-0A28-F4646B1C9448}"/>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80BC113D-4454-97C1-8C46-A81E56E29B49}"/>
              </a:ext>
            </a:extLst>
          </p:cNvPr>
          <p:cNvSpPr>
            <a:spLocks noGrp="1"/>
          </p:cNvSpPr>
          <p:nvPr>
            <p:ph type="body" idx="1"/>
          </p:nvPr>
        </p:nvSpPr>
        <p:spPr>
          <a:xfrm>
            <a:off x="860028" y="2138064"/>
            <a:ext cx="16385556" cy="7197000"/>
          </a:xfrm>
        </p:spPr>
        <p:txBody>
          <a:bodyPr/>
          <a:lstStyle/>
          <a:p>
            <a:pPr marL="0" indent="0" algn="just">
              <a:buNone/>
            </a:pPr>
            <a:r>
              <a:rPr lang="en-US" sz="4000" dirty="0"/>
              <a:t>Head back to our weapon class and set Shoot to false.</a:t>
            </a:r>
          </a:p>
          <a:p>
            <a:pPr marL="0" indent="0" algn="just">
              <a:buNone/>
            </a:pPr>
            <a:endParaRPr lang="en-US" sz="4000" dirty="0"/>
          </a:p>
        </p:txBody>
      </p:sp>
      <p:pic>
        <p:nvPicPr>
          <p:cNvPr id="7" name="Picture 6">
            <a:extLst>
              <a:ext uri="{FF2B5EF4-FFF2-40B4-BE49-F238E27FC236}">
                <a16:creationId xmlns:a16="http://schemas.microsoft.com/office/drawing/2014/main" id="{9A3EA3C6-9F01-3971-CFF2-5B6A006AFC2E}"/>
              </a:ext>
            </a:extLst>
          </p:cNvPr>
          <p:cNvPicPr>
            <a:picLocks noChangeAspect="1"/>
          </p:cNvPicPr>
          <p:nvPr/>
        </p:nvPicPr>
        <p:blipFill>
          <a:blip r:embed="rId2"/>
          <a:srcRect l="652" t="12438" r="36544" b="5787"/>
          <a:stretch/>
        </p:blipFill>
        <p:spPr>
          <a:xfrm>
            <a:off x="5522977" y="3208476"/>
            <a:ext cx="10003536" cy="7078524"/>
          </a:xfrm>
          <a:prstGeom prst="rect">
            <a:avLst/>
          </a:prstGeom>
        </p:spPr>
      </p:pic>
      <p:sp>
        <p:nvSpPr>
          <p:cNvPr id="8" name="Rectangle 7">
            <a:extLst>
              <a:ext uri="{FF2B5EF4-FFF2-40B4-BE49-F238E27FC236}">
                <a16:creationId xmlns:a16="http://schemas.microsoft.com/office/drawing/2014/main" id="{640D280A-59B3-3C21-DACD-C8486CBBB235}"/>
              </a:ext>
            </a:extLst>
          </p:cNvPr>
          <p:cNvSpPr/>
          <p:nvPr/>
        </p:nvSpPr>
        <p:spPr>
          <a:xfrm>
            <a:off x="5961888" y="8148936"/>
            <a:ext cx="8686800" cy="11861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2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FA50-DF62-F59B-0E32-2B4FCCA5A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292FA-D721-E8BD-62E0-3E2F9D6AC1C4}"/>
              </a:ext>
            </a:extLst>
          </p:cNvPr>
          <p:cNvSpPr>
            <a:spLocks noGrp="1"/>
          </p:cNvSpPr>
          <p:nvPr>
            <p:ph type="title"/>
          </p:nvPr>
        </p:nvSpPr>
        <p:spPr/>
        <p:txBody>
          <a:bodyPr/>
          <a:lstStyle/>
          <a:p>
            <a:r>
              <a:rPr lang="en-US" dirty="0"/>
              <a:t>Enemy Health</a:t>
            </a:r>
          </a:p>
        </p:txBody>
      </p:sp>
      <p:sp>
        <p:nvSpPr>
          <p:cNvPr id="3" name="Text Placeholder 2">
            <a:extLst>
              <a:ext uri="{FF2B5EF4-FFF2-40B4-BE49-F238E27FC236}">
                <a16:creationId xmlns:a16="http://schemas.microsoft.com/office/drawing/2014/main" id="{DA3FE538-E4FA-0C54-92D0-F32D89AB98EB}"/>
              </a:ext>
            </a:extLst>
          </p:cNvPr>
          <p:cNvSpPr>
            <a:spLocks noGrp="1"/>
          </p:cNvSpPr>
          <p:nvPr>
            <p:ph type="body" idx="1"/>
          </p:nvPr>
        </p:nvSpPr>
        <p:spPr/>
        <p:txBody>
          <a:bodyPr/>
          <a:lstStyle/>
          <a:p>
            <a:r>
              <a:rPr lang="en-US" sz="4400" dirty="0"/>
              <a:t>We’ll try to blow up our robot if it takes three damage from our pistol.</a:t>
            </a:r>
          </a:p>
          <a:p>
            <a:r>
              <a:rPr lang="en-US" sz="4400" dirty="0"/>
              <a:t>We’ll introduce enemy health class and then attaching that to our enemy.</a:t>
            </a:r>
          </a:p>
          <a:p>
            <a:endParaRPr lang="en-US" sz="4400" dirty="0"/>
          </a:p>
          <a:p>
            <a:r>
              <a:rPr lang="en-US" sz="4400" dirty="0"/>
              <a:t>Challenge</a:t>
            </a:r>
          </a:p>
          <a:p>
            <a:pPr lvl="1"/>
            <a:r>
              <a:rPr lang="en-US" sz="3600" dirty="0"/>
              <a:t>Destroy the robot when it take three shots from our pistol.</a:t>
            </a:r>
          </a:p>
          <a:p>
            <a:pPr lvl="2"/>
            <a:r>
              <a:rPr lang="en-US" sz="3600" dirty="0"/>
              <a:t>Create an </a:t>
            </a:r>
            <a:r>
              <a:rPr lang="en-US" sz="3600" b="1" dirty="0" err="1"/>
              <a:t>EmenyHealth</a:t>
            </a:r>
            <a:r>
              <a:rPr lang="en-US" sz="3600" b="1" dirty="0"/>
              <a:t> </a:t>
            </a:r>
            <a:r>
              <a:rPr lang="en-US" sz="3600" dirty="0"/>
              <a:t>script for the robot</a:t>
            </a:r>
          </a:p>
          <a:p>
            <a:pPr lvl="2"/>
            <a:r>
              <a:rPr lang="en-US" sz="3600" dirty="0"/>
              <a:t>Create an </a:t>
            </a:r>
            <a:r>
              <a:rPr lang="en-US" sz="3600" b="1" dirty="0"/>
              <a:t>int </a:t>
            </a:r>
            <a:r>
              <a:rPr lang="en-US" sz="3600" dirty="0"/>
              <a:t>for both starting and current health.</a:t>
            </a:r>
          </a:p>
          <a:p>
            <a:pPr lvl="2"/>
            <a:r>
              <a:rPr lang="en-US" sz="3600" dirty="0"/>
              <a:t>Create a public </a:t>
            </a:r>
            <a:r>
              <a:rPr lang="en-US" sz="3600" b="1" dirty="0" err="1"/>
              <a:t>TakeDamage</a:t>
            </a:r>
            <a:r>
              <a:rPr lang="en-US" sz="3600" b="1" dirty="0"/>
              <a:t>() </a:t>
            </a:r>
            <a:r>
              <a:rPr lang="en-US" sz="3600" dirty="0"/>
              <a:t>method we can use in our </a:t>
            </a:r>
            <a:r>
              <a:rPr lang="en-US" sz="3600" b="1" dirty="0"/>
              <a:t>Weapon </a:t>
            </a:r>
            <a:r>
              <a:rPr lang="en-US" sz="3600" dirty="0"/>
              <a:t>class and destroy the robot if it loses all it’s health.</a:t>
            </a:r>
          </a:p>
        </p:txBody>
      </p:sp>
    </p:spTree>
    <p:extLst>
      <p:ext uri="{BB962C8B-B14F-4D97-AF65-F5344CB8AC3E}">
        <p14:creationId xmlns:p14="http://schemas.microsoft.com/office/powerpoint/2010/main" val="4166297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B15EB-7E43-945A-EC0C-9F5A1BEA7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A222C5-E964-8C46-D0B7-67FB6A578314}"/>
              </a:ext>
            </a:extLst>
          </p:cNvPr>
          <p:cNvSpPr>
            <a:spLocks noGrp="1"/>
          </p:cNvSpPr>
          <p:nvPr>
            <p:ph type="title"/>
          </p:nvPr>
        </p:nvSpPr>
        <p:spPr/>
        <p:txBody>
          <a:bodyPr/>
          <a:lstStyle/>
          <a:p>
            <a:r>
              <a:rPr lang="en-US" dirty="0"/>
              <a:t>Enemy Health</a:t>
            </a:r>
          </a:p>
        </p:txBody>
      </p:sp>
      <p:sp>
        <p:nvSpPr>
          <p:cNvPr id="3" name="Text Placeholder 2">
            <a:extLst>
              <a:ext uri="{FF2B5EF4-FFF2-40B4-BE49-F238E27FC236}">
                <a16:creationId xmlns:a16="http://schemas.microsoft.com/office/drawing/2014/main" id="{90AD36FD-0B63-94ED-37D5-5B052A08AEA8}"/>
              </a:ext>
            </a:extLst>
          </p:cNvPr>
          <p:cNvSpPr>
            <a:spLocks noGrp="1"/>
          </p:cNvSpPr>
          <p:nvPr>
            <p:ph type="body" idx="1"/>
          </p:nvPr>
        </p:nvSpPr>
        <p:spPr>
          <a:xfrm>
            <a:off x="860028" y="2138064"/>
            <a:ext cx="8558292" cy="7197000"/>
          </a:xfrm>
        </p:spPr>
        <p:txBody>
          <a:bodyPr/>
          <a:lstStyle/>
          <a:p>
            <a:pPr marL="0" indent="0">
              <a:buNone/>
            </a:pPr>
            <a:r>
              <a:rPr lang="en-US" sz="3600" dirty="0"/>
              <a:t>Add a serialized int variable </a:t>
            </a:r>
            <a:r>
              <a:rPr lang="en-US" sz="3600" dirty="0" err="1"/>
              <a:t>startingHealth</a:t>
            </a:r>
            <a:r>
              <a:rPr lang="en-US" sz="3600" dirty="0"/>
              <a:t> to define the initial health of the enemy</a:t>
            </a:r>
          </a:p>
          <a:p>
            <a:pPr marL="0" indent="0">
              <a:buNone/>
            </a:pPr>
            <a:endParaRPr lang="en-US" sz="3600" dirty="0"/>
          </a:p>
          <a:p>
            <a:pPr marL="0" indent="0">
              <a:buNone/>
            </a:pPr>
            <a:r>
              <a:rPr lang="en-US" sz="3600" dirty="0" err="1"/>
              <a:t>currentHealth</a:t>
            </a:r>
            <a:r>
              <a:rPr lang="en-US" sz="3600" dirty="0"/>
              <a:t> var to know the </a:t>
            </a:r>
            <a:r>
              <a:rPr lang="en-US" sz="3600" dirty="0" err="1"/>
              <a:t>currentHealth</a:t>
            </a:r>
            <a:r>
              <a:rPr lang="en-US" sz="3600" dirty="0"/>
              <a:t> value of total </a:t>
            </a:r>
            <a:r>
              <a:rPr lang="en-US" sz="3600" dirty="0" err="1"/>
              <a:t>startingHealth</a:t>
            </a:r>
            <a:r>
              <a:rPr lang="en-US" sz="3600" dirty="0"/>
              <a:t>.</a:t>
            </a:r>
          </a:p>
          <a:p>
            <a:pPr marL="0" indent="0">
              <a:buNone/>
            </a:pPr>
            <a:endParaRPr lang="en-US" sz="3600" dirty="0"/>
          </a:p>
        </p:txBody>
      </p:sp>
      <p:pic>
        <p:nvPicPr>
          <p:cNvPr id="5" name="Picture 4">
            <a:extLst>
              <a:ext uri="{FF2B5EF4-FFF2-40B4-BE49-F238E27FC236}">
                <a16:creationId xmlns:a16="http://schemas.microsoft.com/office/drawing/2014/main" id="{F6D07263-AB0F-1A4B-D29D-1EE53BFD46B4}"/>
              </a:ext>
            </a:extLst>
          </p:cNvPr>
          <p:cNvPicPr>
            <a:picLocks noChangeAspect="1"/>
          </p:cNvPicPr>
          <p:nvPr/>
        </p:nvPicPr>
        <p:blipFill>
          <a:blip r:embed="rId2"/>
          <a:stretch>
            <a:fillRect/>
          </a:stretch>
        </p:blipFill>
        <p:spPr>
          <a:xfrm>
            <a:off x="10460737" y="-1"/>
            <a:ext cx="7717536" cy="10304419"/>
          </a:xfrm>
          <a:prstGeom prst="rect">
            <a:avLst/>
          </a:prstGeom>
        </p:spPr>
      </p:pic>
    </p:spTree>
    <p:extLst>
      <p:ext uri="{BB962C8B-B14F-4D97-AF65-F5344CB8AC3E}">
        <p14:creationId xmlns:p14="http://schemas.microsoft.com/office/powerpoint/2010/main" val="333630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BAE9CE2-5088-9E5E-633F-333859F67CE5}"/>
            </a:ext>
          </a:extLst>
        </p:cNvPr>
        <p:cNvGrpSpPr/>
        <p:nvPr/>
      </p:nvGrpSpPr>
      <p:grpSpPr>
        <a:xfrm>
          <a:off x="0" y="0"/>
          <a:ext cx="0" cy="0"/>
          <a:chOff x="0" y="0"/>
          <a:chExt cx="0" cy="0"/>
        </a:xfrm>
      </p:grpSpPr>
      <p:sp>
        <p:nvSpPr>
          <p:cNvPr id="155" name="Google Shape;155;p27">
            <a:extLst>
              <a:ext uri="{FF2B5EF4-FFF2-40B4-BE49-F238E27FC236}">
                <a16:creationId xmlns:a16="http://schemas.microsoft.com/office/drawing/2014/main" id="{1BA5B688-EBC8-BD3F-69B2-F6011C469D84}"/>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Unity 6 project</a:t>
            </a:r>
            <a:endParaRPr dirty="0"/>
          </a:p>
        </p:txBody>
      </p:sp>
      <p:sp>
        <p:nvSpPr>
          <p:cNvPr id="154" name="Google Shape;154;p27">
            <a:extLst>
              <a:ext uri="{FF2B5EF4-FFF2-40B4-BE49-F238E27FC236}">
                <a16:creationId xmlns:a16="http://schemas.microsoft.com/office/drawing/2014/main" id="{E501444A-3C01-0B58-3C9E-0353C93ED7A6}"/>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pPr marL="457200" lvl="0" indent="-508000" algn="l" rtl="0">
              <a:spcBef>
                <a:spcPts val="0"/>
              </a:spcBef>
              <a:spcAft>
                <a:spcPts val="0"/>
              </a:spcAft>
              <a:buClr>
                <a:schemeClr val="lt1"/>
              </a:buClr>
              <a:buSzPts val="4400"/>
              <a:buChar char="●"/>
            </a:pPr>
            <a:r>
              <a:rPr lang="en-US" sz="4400" dirty="0">
                <a:solidFill>
                  <a:schemeClr val="lt1"/>
                </a:solidFill>
              </a:rPr>
              <a:t>After creating the new project</a:t>
            </a:r>
          </a:p>
          <a:p>
            <a:pPr lvl="1" indent="-508000">
              <a:buClr>
                <a:schemeClr val="lt1"/>
              </a:buClr>
              <a:buSzPts val="4400"/>
              <a:buChar char="●"/>
            </a:pPr>
            <a:r>
              <a:rPr lang="en-US" sz="3800" dirty="0">
                <a:solidFill>
                  <a:schemeClr val="lt1"/>
                </a:solidFill>
              </a:rPr>
              <a:t>Delete the read me</a:t>
            </a:r>
          </a:p>
          <a:p>
            <a:pPr lvl="1" indent="-508000">
              <a:buClr>
                <a:schemeClr val="lt1"/>
              </a:buClr>
              <a:buSzPts val="4400"/>
              <a:buChar char="●"/>
            </a:pPr>
            <a:r>
              <a:rPr lang="en-US" sz="3800" dirty="0">
                <a:solidFill>
                  <a:schemeClr val="lt1"/>
                </a:solidFill>
              </a:rPr>
              <a:t>Delete the Input System from the Assets folder because the assets directly from Unity Technologies that we’re about to download is going to come with its own Input Action map</a:t>
            </a:r>
          </a:p>
        </p:txBody>
      </p:sp>
    </p:spTree>
    <p:extLst>
      <p:ext uri="{BB962C8B-B14F-4D97-AF65-F5344CB8AC3E}">
        <p14:creationId xmlns:p14="http://schemas.microsoft.com/office/powerpoint/2010/main" val="184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 calcmode="lin" valueType="num">
                                      <p:cBhvr additive="base">
                                        <p:cTn id="7" dur="400"/>
                                        <p:tgtEl>
                                          <p:spTgt spid="1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 calcmode="lin" valueType="num">
                                      <p:cBhvr additive="base">
                                        <p:cTn id="12" dur="400"/>
                                        <p:tgtEl>
                                          <p:spTgt spid="1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 calcmode="lin" valueType="num">
                                      <p:cBhvr additive="base">
                                        <p:cTn id="17" dur="400"/>
                                        <p:tgtEl>
                                          <p:spTgt spid="15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46BD5-0E88-DB3F-C926-B932004DA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ED4671-5E96-5589-1F62-827D7A11B13D}"/>
              </a:ext>
            </a:extLst>
          </p:cNvPr>
          <p:cNvSpPr>
            <a:spLocks noGrp="1"/>
          </p:cNvSpPr>
          <p:nvPr>
            <p:ph type="title"/>
          </p:nvPr>
        </p:nvSpPr>
        <p:spPr/>
        <p:txBody>
          <a:bodyPr/>
          <a:lstStyle/>
          <a:p>
            <a:r>
              <a:rPr lang="en-US" dirty="0"/>
              <a:t>Enemy Health</a:t>
            </a:r>
          </a:p>
        </p:txBody>
      </p:sp>
      <p:sp>
        <p:nvSpPr>
          <p:cNvPr id="3" name="Text Placeholder 2">
            <a:extLst>
              <a:ext uri="{FF2B5EF4-FFF2-40B4-BE49-F238E27FC236}">
                <a16:creationId xmlns:a16="http://schemas.microsoft.com/office/drawing/2014/main" id="{55A15469-6916-68B9-BFB9-20317E39F0FF}"/>
              </a:ext>
            </a:extLst>
          </p:cNvPr>
          <p:cNvSpPr>
            <a:spLocks noGrp="1"/>
          </p:cNvSpPr>
          <p:nvPr>
            <p:ph type="body" idx="1"/>
          </p:nvPr>
        </p:nvSpPr>
        <p:spPr>
          <a:xfrm>
            <a:off x="860028" y="2138064"/>
            <a:ext cx="5869956" cy="7197000"/>
          </a:xfrm>
        </p:spPr>
        <p:txBody>
          <a:bodyPr/>
          <a:lstStyle/>
          <a:p>
            <a:r>
              <a:rPr lang="en-US" sz="2800" dirty="0"/>
              <a:t>In the weapon script, call the </a:t>
            </a:r>
            <a:r>
              <a:rPr lang="en-US" sz="2800" dirty="0" err="1"/>
              <a:t>TakeDamage</a:t>
            </a:r>
            <a:r>
              <a:rPr lang="en-US" sz="2800" dirty="0"/>
              <a:t>  </a:t>
            </a:r>
          </a:p>
          <a:p>
            <a:r>
              <a:rPr lang="en-US" sz="2800" dirty="0"/>
              <a:t>Delete the debug.log and check if whatever we hit has an enemy health type or an enemy health type component.</a:t>
            </a:r>
          </a:p>
          <a:p>
            <a:r>
              <a:rPr lang="en-US" sz="2800" dirty="0"/>
              <a:t>We can just go and grab the </a:t>
            </a:r>
            <a:r>
              <a:rPr lang="en-US" sz="2800" dirty="0" err="1"/>
              <a:t>enemyhealth</a:t>
            </a:r>
            <a:r>
              <a:rPr lang="en-US" sz="2800" dirty="0"/>
              <a:t> and assign it with </a:t>
            </a:r>
            <a:r>
              <a:rPr lang="en-US" sz="2800" dirty="0" err="1"/>
              <a:t>hit.collider.GetComponent</a:t>
            </a:r>
            <a:r>
              <a:rPr lang="en-US" sz="2800" dirty="0"/>
              <a:t>&lt;</a:t>
            </a:r>
            <a:r>
              <a:rPr lang="en-US" sz="2800" dirty="0" err="1"/>
              <a:t>EnemyHealth</a:t>
            </a:r>
            <a:r>
              <a:rPr lang="en-US" sz="2800" dirty="0"/>
              <a:t>&gt;() to check whether the hit object has an </a:t>
            </a:r>
            <a:r>
              <a:rPr lang="en-US" sz="2800" dirty="0" err="1"/>
              <a:t>EnemyHealth</a:t>
            </a:r>
            <a:r>
              <a:rPr lang="en-US" sz="2800" dirty="0"/>
              <a:t> component attached to it.</a:t>
            </a:r>
          </a:p>
          <a:p>
            <a:r>
              <a:rPr lang="en-US" sz="2800" dirty="0"/>
              <a:t>We can check if it is not null than call </a:t>
            </a:r>
            <a:r>
              <a:rPr lang="en-US" sz="2800" dirty="0" err="1"/>
              <a:t>TakeDamage</a:t>
            </a:r>
            <a:r>
              <a:rPr lang="en-US" sz="2800" dirty="0"/>
              <a:t> and pass </a:t>
            </a:r>
            <a:r>
              <a:rPr lang="en-US" sz="2800" dirty="0" err="1"/>
              <a:t>damageAmount</a:t>
            </a:r>
            <a:r>
              <a:rPr lang="en-US" sz="2800" dirty="0"/>
              <a:t>.</a:t>
            </a:r>
          </a:p>
        </p:txBody>
      </p:sp>
      <p:pic>
        <p:nvPicPr>
          <p:cNvPr id="5" name="Picture 4">
            <a:extLst>
              <a:ext uri="{FF2B5EF4-FFF2-40B4-BE49-F238E27FC236}">
                <a16:creationId xmlns:a16="http://schemas.microsoft.com/office/drawing/2014/main" id="{BE3A954A-BE85-B253-6019-300C9AA16461}"/>
              </a:ext>
            </a:extLst>
          </p:cNvPr>
          <p:cNvPicPr>
            <a:picLocks noChangeAspect="1"/>
          </p:cNvPicPr>
          <p:nvPr/>
        </p:nvPicPr>
        <p:blipFill>
          <a:blip r:embed="rId2"/>
          <a:stretch>
            <a:fillRect/>
          </a:stretch>
        </p:blipFill>
        <p:spPr>
          <a:xfrm>
            <a:off x="9144000" y="1"/>
            <a:ext cx="9144000" cy="2942376"/>
          </a:xfrm>
          <a:prstGeom prst="rect">
            <a:avLst/>
          </a:prstGeom>
        </p:spPr>
      </p:pic>
      <p:pic>
        <p:nvPicPr>
          <p:cNvPr id="7" name="Picture 6">
            <a:extLst>
              <a:ext uri="{FF2B5EF4-FFF2-40B4-BE49-F238E27FC236}">
                <a16:creationId xmlns:a16="http://schemas.microsoft.com/office/drawing/2014/main" id="{9E88CC90-6076-5E42-CE68-F3A28EEABEB2}"/>
              </a:ext>
            </a:extLst>
          </p:cNvPr>
          <p:cNvPicPr>
            <a:picLocks noChangeAspect="1"/>
          </p:cNvPicPr>
          <p:nvPr/>
        </p:nvPicPr>
        <p:blipFill>
          <a:blip r:embed="rId3"/>
          <a:srcRect/>
          <a:stretch/>
        </p:blipFill>
        <p:spPr>
          <a:xfrm>
            <a:off x="6729985" y="3044529"/>
            <a:ext cx="11525312" cy="7085433"/>
          </a:xfrm>
          <a:prstGeom prst="rect">
            <a:avLst/>
          </a:prstGeom>
        </p:spPr>
      </p:pic>
      <p:sp>
        <p:nvSpPr>
          <p:cNvPr id="8" name="Rectangle 7">
            <a:extLst>
              <a:ext uri="{FF2B5EF4-FFF2-40B4-BE49-F238E27FC236}">
                <a16:creationId xmlns:a16="http://schemas.microsoft.com/office/drawing/2014/main" id="{3CD0AEEE-3683-1060-3FEF-A174D291AFAA}"/>
              </a:ext>
            </a:extLst>
          </p:cNvPr>
          <p:cNvSpPr/>
          <p:nvPr/>
        </p:nvSpPr>
        <p:spPr>
          <a:xfrm>
            <a:off x="7863839" y="6579734"/>
            <a:ext cx="10391457" cy="172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69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0717-F5A2-EA99-1733-E23026017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507D6-CE96-1623-A5C7-82EB9A71A011}"/>
              </a:ext>
            </a:extLst>
          </p:cNvPr>
          <p:cNvSpPr>
            <a:spLocks noGrp="1"/>
          </p:cNvSpPr>
          <p:nvPr>
            <p:ph type="title"/>
          </p:nvPr>
        </p:nvSpPr>
        <p:spPr/>
        <p:txBody>
          <a:bodyPr/>
          <a:lstStyle/>
          <a:p>
            <a:r>
              <a:rPr lang="en-US" dirty="0"/>
              <a:t>Clean up our code – Weapon script</a:t>
            </a:r>
          </a:p>
        </p:txBody>
      </p:sp>
      <p:sp>
        <p:nvSpPr>
          <p:cNvPr id="3" name="Text Placeholder 2">
            <a:extLst>
              <a:ext uri="{FF2B5EF4-FFF2-40B4-BE49-F238E27FC236}">
                <a16:creationId xmlns:a16="http://schemas.microsoft.com/office/drawing/2014/main" id="{BC6E05B0-6ED1-7778-D6D9-46C033148CD5}"/>
              </a:ext>
            </a:extLst>
          </p:cNvPr>
          <p:cNvSpPr>
            <a:spLocks noGrp="1"/>
          </p:cNvSpPr>
          <p:nvPr>
            <p:ph type="body" idx="1"/>
          </p:nvPr>
        </p:nvSpPr>
        <p:spPr>
          <a:xfrm>
            <a:off x="860028" y="2138064"/>
            <a:ext cx="6071124" cy="7197000"/>
          </a:xfrm>
        </p:spPr>
        <p:txBody>
          <a:bodyPr/>
          <a:lstStyle/>
          <a:p>
            <a:pPr marL="0" indent="0">
              <a:buNone/>
            </a:pPr>
            <a:r>
              <a:rPr lang="en-US" sz="2800" dirty="0"/>
              <a:t>We can simply return if it is not shooting</a:t>
            </a:r>
          </a:p>
          <a:p>
            <a:pPr marL="0" indent="0">
              <a:buNone/>
            </a:pPr>
            <a:endParaRPr lang="en-US" sz="2800" dirty="0"/>
          </a:p>
          <a:p>
            <a:pPr marL="0" indent="0">
              <a:buNone/>
            </a:pPr>
            <a:r>
              <a:rPr lang="en-US" sz="2800" dirty="0"/>
              <a:t>We can use null conditional operator instead of if (</a:t>
            </a:r>
            <a:r>
              <a:rPr lang="en-US" sz="2800" dirty="0" err="1"/>
              <a:t>enemyhealth</a:t>
            </a:r>
            <a:r>
              <a:rPr lang="en-US" sz="2800" dirty="0"/>
              <a:t>) </a:t>
            </a:r>
            <a:r>
              <a:rPr lang="en-US" sz="2800" dirty="0" err="1"/>
              <a:t>codea</a:t>
            </a:r>
            <a:endParaRPr lang="en-US" sz="2800" dirty="0"/>
          </a:p>
          <a:p>
            <a:pPr marL="0" indent="0">
              <a:buNone/>
            </a:pPr>
            <a:r>
              <a:rPr lang="en-US" sz="2800" dirty="0" err="1">
                <a:solidFill>
                  <a:srgbClr val="FFFF00"/>
                </a:solidFill>
              </a:rPr>
              <a:t>enemyHealth</a:t>
            </a:r>
            <a:r>
              <a:rPr lang="en-US" sz="2800" dirty="0">
                <a:solidFill>
                  <a:srgbClr val="FFFF00"/>
                </a:solidFill>
              </a:rPr>
              <a:t>?.</a:t>
            </a:r>
            <a:r>
              <a:rPr lang="en-US" sz="2800" dirty="0" err="1">
                <a:solidFill>
                  <a:srgbClr val="FFFF00"/>
                </a:solidFill>
              </a:rPr>
              <a:t>TakeDamage</a:t>
            </a:r>
            <a:r>
              <a:rPr lang="en-US" sz="2800" dirty="0">
                <a:solidFill>
                  <a:srgbClr val="FFFF00"/>
                </a:solidFill>
              </a:rPr>
              <a:t>(</a:t>
            </a:r>
            <a:r>
              <a:rPr lang="en-US" sz="2800" dirty="0" err="1">
                <a:solidFill>
                  <a:srgbClr val="FFFF00"/>
                </a:solidFill>
              </a:rPr>
              <a:t>damageAmount</a:t>
            </a:r>
            <a:r>
              <a:rPr lang="en-US" sz="2800" dirty="0">
                <a:solidFill>
                  <a:srgbClr val="FFFF00"/>
                </a:solidFill>
              </a:rPr>
              <a:t>);</a:t>
            </a:r>
          </a:p>
          <a:p>
            <a:pPr marL="0" indent="0">
              <a:buNone/>
            </a:pPr>
            <a:endParaRPr lang="en-US" sz="2800" dirty="0"/>
          </a:p>
          <a:p>
            <a:pPr marL="0" indent="0">
              <a:buNone/>
            </a:pPr>
            <a:r>
              <a:rPr lang="en-US" sz="2800" dirty="0"/>
              <a:t>Using this ? Syntax is null conditional operator.</a:t>
            </a:r>
          </a:p>
          <a:p>
            <a:pPr marL="0" indent="0">
              <a:buNone/>
            </a:pPr>
            <a:r>
              <a:rPr lang="en-US" sz="2800" dirty="0"/>
              <a:t>Its basically saying </a:t>
            </a:r>
            <a:r>
              <a:rPr lang="en-US" sz="2800" b="1" dirty="0"/>
              <a:t>Does </a:t>
            </a:r>
            <a:r>
              <a:rPr lang="en-US" sz="2800" b="1" dirty="0" err="1"/>
              <a:t>enemyHealth</a:t>
            </a:r>
            <a:r>
              <a:rPr lang="en-US" sz="2800" b="1" dirty="0"/>
              <a:t> exist? If it does, then take damage.</a:t>
            </a:r>
            <a:endParaRPr lang="en-US" sz="2800" dirty="0"/>
          </a:p>
        </p:txBody>
      </p:sp>
      <p:pic>
        <p:nvPicPr>
          <p:cNvPr id="5" name="Picture 4">
            <a:extLst>
              <a:ext uri="{FF2B5EF4-FFF2-40B4-BE49-F238E27FC236}">
                <a16:creationId xmlns:a16="http://schemas.microsoft.com/office/drawing/2014/main" id="{A03E8440-C2DA-D7CC-042E-50D003879A61}"/>
              </a:ext>
            </a:extLst>
          </p:cNvPr>
          <p:cNvPicPr>
            <a:picLocks noChangeAspect="1"/>
          </p:cNvPicPr>
          <p:nvPr/>
        </p:nvPicPr>
        <p:blipFill>
          <a:blip r:embed="rId3"/>
          <a:srcRect l="431" t="-760" r="31325" b="760"/>
          <a:stretch/>
        </p:blipFill>
        <p:spPr>
          <a:xfrm>
            <a:off x="7479792" y="1723252"/>
            <a:ext cx="10826496" cy="8535110"/>
          </a:xfrm>
          <a:prstGeom prst="rect">
            <a:avLst/>
          </a:prstGeom>
        </p:spPr>
      </p:pic>
      <p:sp>
        <p:nvSpPr>
          <p:cNvPr id="6" name="Rectangle 5">
            <a:extLst>
              <a:ext uri="{FF2B5EF4-FFF2-40B4-BE49-F238E27FC236}">
                <a16:creationId xmlns:a16="http://schemas.microsoft.com/office/drawing/2014/main" id="{A5FFF3D0-38C7-4E99-5614-B7DA1FF9321F}"/>
              </a:ext>
            </a:extLst>
          </p:cNvPr>
          <p:cNvSpPr/>
          <p:nvPr/>
        </p:nvSpPr>
        <p:spPr>
          <a:xfrm>
            <a:off x="7679023" y="6019445"/>
            <a:ext cx="10391457" cy="172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FA8E99-7DCD-BA51-DB05-F19AEDC399A6}"/>
              </a:ext>
            </a:extLst>
          </p:cNvPr>
          <p:cNvSpPr/>
          <p:nvPr/>
        </p:nvSpPr>
        <p:spPr>
          <a:xfrm>
            <a:off x="8083296" y="2826023"/>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914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80D42-3887-47E6-3A0A-E3F47278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E842D-56AF-E810-0B19-39F79E44C474}"/>
              </a:ext>
            </a:extLst>
          </p:cNvPr>
          <p:cNvSpPr>
            <a:spLocks noGrp="1"/>
          </p:cNvSpPr>
          <p:nvPr>
            <p:ph type="title"/>
          </p:nvPr>
        </p:nvSpPr>
        <p:spPr/>
        <p:txBody>
          <a:bodyPr/>
          <a:lstStyle/>
          <a:p>
            <a:r>
              <a:rPr lang="en-US" dirty="0"/>
              <a:t>Clean up our code – Weapon script</a:t>
            </a:r>
          </a:p>
        </p:txBody>
      </p:sp>
      <p:sp>
        <p:nvSpPr>
          <p:cNvPr id="3" name="Text Placeholder 2">
            <a:extLst>
              <a:ext uri="{FF2B5EF4-FFF2-40B4-BE49-F238E27FC236}">
                <a16:creationId xmlns:a16="http://schemas.microsoft.com/office/drawing/2014/main" id="{76508E76-509B-B045-E46C-28640EFCBD71}"/>
              </a:ext>
            </a:extLst>
          </p:cNvPr>
          <p:cNvSpPr>
            <a:spLocks noGrp="1"/>
          </p:cNvSpPr>
          <p:nvPr>
            <p:ph type="body" idx="1"/>
          </p:nvPr>
        </p:nvSpPr>
        <p:spPr>
          <a:xfrm>
            <a:off x="860028" y="2138064"/>
            <a:ext cx="5394468" cy="7197000"/>
          </a:xfrm>
        </p:spPr>
        <p:txBody>
          <a:bodyPr/>
          <a:lstStyle/>
          <a:p>
            <a:pPr marL="0" indent="0">
              <a:buNone/>
            </a:pPr>
            <a:r>
              <a:rPr lang="en-US" sz="4000" dirty="0"/>
              <a:t>As everything is in the Update method, select everything inside the Update method and extract a new method “</a:t>
            </a:r>
            <a:r>
              <a:rPr lang="en-US" sz="4000" dirty="0" err="1"/>
              <a:t>HandleShoot</a:t>
            </a:r>
            <a:r>
              <a:rPr lang="en-US" sz="4000" dirty="0"/>
              <a:t>”</a:t>
            </a:r>
          </a:p>
        </p:txBody>
      </p:sp>
      <p:pic>
        <p:nvPicPr>
          <p:cNvPr id="5" name="Picture 4">
            <a:extLst>
              <a:ext uri="{FF2B5EF4-FFF2-40B4-BE49-F238E27FC236}">
                <a16:creationId xmlns:a16="http://schemas.microsoft.com/office/drawing/2014/main" id="{01428673-4E41-C61A-A048-E6FE92118D3E}"/>
              </a:ext>
            </a:extLst>
          </p:cNvPr>
          <p:cNvPicPr>
            <a:picLocks noChangeAspect="1"/>
          </p:cNvPicPr>
          <p:nvPr/>
        </p:nvPicPr>
        <p:blipFill>
          <a:blip r:embed="rId2"/>
          <a:stretch>
            <a:fillRect/>
          </a:stretch>
        </p:blipFill>
        <p:spPr>
          <a:xfrm>
            <a:off x="6595241" y="2340865"/>
            <a:ext cx="11692760" cy="7946136"/>
          </a:xfrm>
          <a:prstGeom prst="rect">
            <a:avLst/>
          </a:prstGeom>
        </p:spPr>
      </p:pic>
    </p:spTree>
    <p:extLst>
      <p:ext uri="{BB962C8B-B14F-4D97-AF65-F5344CB8AC3E}">
        <p14:creationId xmlns:p14="http://schemas.microsoft.com/office/powerpoint/2010/main" val="2794211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AEF2-09F6-7D77-B02A-503EC96E4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53921-DEB1-3D0F-8CDA-4C357AD23D9C}"/>
              </a:ext>
            </a:extLst>
          </p:cNvPr>
          <p:cNvSpPr>
            <a:spLocks noGrp="1"/>
          </p:cNvSpPr>
          <p:nvPr>
            <p:ph type="title"/>
          </p:nvPr>
        </p:nvSpPr>
        <p:spPr/>
        <p:txBody>
          <a:bodyPr/>
          <a:lstStyle/>
          <a:p>
            <a:r>
              <a:rPr lang="en-US" dirty="0"/>
              <a:t>Clean up our code – Weapon script</a:t>
            </a:r>
          </a:p>
        </p:txBody>
      </p:sp>
      <p:sp>
        <p:nvSpPr>
          <p:cNvPr id="3" name="Text Placeholder 2">
            <a:extLst>
              <a:ext uri="{FF2B5EF4-FFF2-40B4-BE49-F238E27FC236}">
                <a16:creationId xmlns:a16="http://schemas.microsoft.com/office/drawing/2014/main" id="{7DFF02EC-38AE-DF81-A808-41E5668F508A}"/>
              </a:ext>
            </a:extLst>
          </p:cNvPr>
          <p:cNvSpPr>
            <a:spLocks noGrp="1"/>
          </p:cNvSpPr>
          <p:nvPr>
            <p:ph type="body" idx="1"/>
          </p:nvPr>
        </p:nvSpPr>
        <p:spPr>
          <a:xfrm>
            <a:off x="860028" y="2138064"/>
            <a:ext cx="5394468" cy="7197000"/>
          </a:xfrm>
        </p:spPr>
        <p:txBody>
          <a:bodyPr/>
          <a:lstStyle/>
          <a:p>
            <a:pPr marL="0" indent="0">
              <a:buNone/>
            </a:pPr>
            <a:r>
              <a:rPr lang="en-US" sz="4000" dirty="0"/>
              <a:t>As everything is in the Update method, select everything inside the Update method and extract a new method “</a:t>
            </a:r>
            <a:r>
              <a:rPr lang="en-US" sz="4000" dirty="0" err="1"/>
              <a:t>HandleShoot</a:t>
            </a:r>
            <a:r>
              <a:rPr lang="en-US" sz="4000" dirty="0"/>
              <a:t>”</a:t>
            </a:r>
          </a:p>
        </p:txBody>
      </p:sp>
      <p:pic>
        <p:nvPicPr>
          <p:cNvPr id="6" name="Picture 5">
            <a:extLst>
              <a:ext uri="{FF2B5EF4-FFF2-40B4-BE49-F238E27FC236}">
                <a16:creationId xmlns:a16="http://schemas.microsoft.com/office/drawing/2014/main" id="{E1744EBB-9CF0-BB9C-25FB-898D5E1A4331}"/>
              </a:ext>
            </a:extLst>
          </p:cNvPr>
          <p:cNvPicPr>
            <a:picLocks noChangeAspect="1"/>
          </p:cNvPicPr>
          <p:nvPr/>
        </p:nvPicPr>
        <p:blipFill>
          <a:blip r:embed="rId3"/>
          <a:srcRect/>
          <a:stretch/>
        </p:blipFill>
        <p:spPr>
          <a:xfrm>
            <a:off x="6549085" y="2138064"/>
            <a:ext cx="11738916" cy="7391169"/>
          </a:xfrm>
          <a:prstGeom prst="rect">
            <a:avLst/>
          </a:prstGeom>
        </p:spPr>
      </p:pic>
    </p:spTree>
    <p:extLst>
      <p:ext uri="{BB962C8B-B14F-4D97-AF65-F5344CB8AC3E}">
        <p14:creationId xmlns:p14="http://schemas.microsoft.com/office/powerpoint/2010/main" val="17152731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F832-EDF6-F534-3C48-D0D4115B5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7D0F-71A1-754E-74BD-DDCCBF15B163}"/>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0F4DC93A-B965-F402-0A24-0C0A0768BAB8}"/>
              </a:ext>
            </a:extLst>
          </p:cNvPr>
          <p:cNvSpPr>
            <a:spLocks noGrp="1"/>
          </p:cNvSpPr>
          <p:nvPr>
            <p:ph type="body" idx="1"/>
          </p:nvPr>
        </p:nvSpPr>
        <p:spPr/>
        <p:txBody>
          <a:bodyPr/>
          <a:lstStyle/>
          <a:p>
            <a:pPr marL="0" indent="0">
              <a:buNone/>
            </a:pPr>
            <a:r>
              <a:rPr lang="en-US" sz="4000" dirty="0"/>
              <a:t>We’ll go to the </a:t>
            </a:r>
            <a:r>
              <a:rPr lang="en-US" sz="4000" dirty="0" err="1"/>
              <a:t>assetstore</a:t>
            </a:r>
            <a:r>
              <a:rPr lang="en-US" sz="4000" dirty="0"/>
              <a:t> to get some assets that we’ll use.</a:t>
            </a:r>
          </a:p>
          <a:p>
            <a:pPr marL="0" indent="0">
              <a:buNone/>
            </a:pPr>
            <a:r>
              <a:rPr lang="en-US" sz="4000" dirty="0">
                <a:solidFill>
                  <a:srgbClr val="FFC000"/>
                </a:solidFill>
                <a:hlinkClick r:id="rId3">
                  <a:extLst>
                    <a:ext uri="{A12FA001-AC4F-418D-AE19-62706E023703}">
                      <ahyp:hlinkClr xmlns:ahyp="http://schemas.microsoft.com/office/drawing/2018/hyperlinkcolor" val="tx"/>
                    </a:ext>
                  </a:extLst>
                </a:hlinkClick>
              </a:rPr>
              <a:t>https://assetstore.unity.com/packages/vfx/particles/simple-fx-cartoon-particles-67834</a:t>
            </a:r>
            <a:endParaRPr lang="en-US" sz="4000" dirty="0">
              <a:solidFill>
                <a:srgbClr val="FFC000"/>
              </a:solidFill>
            </a:endParaRPr>
          </a:p>
          <a:p>
            <a:pPr marL="0" indent="0">
              <a:buNone/>
            </a:pPr>
            <a:endParaRPr lang="en-US" sz="4000" dirty="0"/>
          </a:p>
          <a:p>
            <a:pPr marL="0" indent="0">
              <a:buNone/>
            </a:pPr>
            <a:r>
              <a:rPr lang="en-US" sz="4000" dirty="0"/>
              <a:t>Download and import them into your project.</a:t>
            </a:r>
          </a:p>
          <a:p>
            <a:pPr marL="0" indent="0">
              <a:buNone/>
            </a:pPr>
            <a:endParaRPr lang="en-US" sz="4000" dirty="0"/>
          </a:p>
          <a:p>
            <a:pPr marL="0" indent="0">
              <a:buNone/>
            </a:pPr>
            <a:r>
              <a:rPr lang="en-US" sz="4000" dirty="0"/>
              <a:t>Create a new folder “Imported Assets” in the Project window. Place all imported assets’ folders in it so we can keep track of things.</a:t>
            </a:r>
          </a:p>
        </p:txBody>
      </p:sp>
      <p:pic>
        <p:nvPicPr>
          <p:cNvPr id="5" name="Picture 4">
            <a:extLst>
              <a:ext uri="{FF2B5EF4-FFF2-40B4-BE49-F238E27FC236}">
                <a16:creationId xmlns:a16="http://schemas.microsoft.com/office/drawing/2014/main" id="{1CD10286-0E59-9C9B-8B80-D2B71191D8D9}"/>
              </a:ext>
            </a:extLst>
          </p:cNvPr>
          <p:cNvPicPr>
            <a:picLocks noChangeAspect="1"/>
          </p:cNvPicPr>
          <p:nvPr/>
        </p:nvPicPr>
        <p:blipFill>
          <a:blip r:embed="rId4"/>
          <a:stretch>
            <a:fillRect/>
          </a:stretch>
        </p:blipFill>
        <p:spPr>
          <a:xfrm>
            <a:off x="10946801" y="3694281"/>
            <a:ext cx="6892626" cy="2898437"/>
          </a:xfrm>
          <a:prstGeom prst="rect">
            <a:avLst/>
          </a:prstGeom>
        </p:spPr>
      </p:pic>
    </p:spTree>
    <p:extLst>
      <p:ext uri="{BB962C8B-B14F-4D97-AF65-F5344CB8AC3E}">
        <p14:creationId xmlns:p14="http://schemas.microsoft.com/office/powerpoint/2010/main" val="4025229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640C6-B243-EC6D-4617-65CCE6206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A172D-085A-047E-2046-305209FCD99B}"/>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322A9CE1-FEA5-4692-BDBB-3F04D91FBDFD}"/>
              </a:ext>
            </a:extLst>
          </p:cNvPr>
          <p:cNvSpPr>
            <a:spLocks noGrp="1"/>
          </p:cNvSpPr>
          <p:nvPr>
            <p:ph type="body" idx="1"/>
          </p:nvPr>
        </p:nvSpPr>
        <p:spPr>
          <a:xfrm>
            <a:off x="287867" y="2138064"/>
            <a:ext cx="3403599" cy="7197000"/>
          </a:xfrm>
        </p:spPr>
        <p:txBody>
          <a:bodyPr/>
          <a:lstStyle/>
          <a:p>
            <a:pPr marL="0" indent="0">
              <a:buNone/>
            </a:pPr>
            <a:r>
              <a:rPr lang="en-US" sz="3200" dirty="0"/>
              <a:t>In the assets we just imported; we can see that these 4 materials are not properly loaded. </a:t>
            </a:r>
          </a:p>
          <a:p>
            <a:pPr marL="0" indent="0">
              <a:buNone/>
            </a:pPr>
            <a:r>
              <a:rPr lang="en-US" sz="3200" dirty="0"/>
              <a:t>Select all these 4, Click on Edit </a:t>
            </a:r>
            <a:r>
              <a:rPr lang="en-US" sz="3200" dirty="0">
                <a:sym typeface="Wingdings" panose="05000000000000000000" pitchFamily="2" charset="2"/>
              </a:rPr>
              <a:t> Rendering  Materials </a:t>
            </a:r>
          </a:p>
          <a:p>
            <a:pPr marL="0" indent="0">
              <a:buNone/>
            </a:pPr>
            <a:r>
              <a:rPr lang="en-US" sz="3200" dirty="0">
                <a:sym typeface="Wingdings" panose="05000000000000000000" pitchFamily="2" charset="2"/>
              </a:rPr>
              <a:t>Convert Selected Built-in Materials to URP</a:t>
            </a:r>
            <a:endParaRPr lang="en-US" sz="3200" dirty="0"/>
          </a:p>
        </p:txBody>
      </p:sp>
      <p:pic>
        <p:nvPicPr>
          <p:cNvPr id="7" name="Picture 6">
            <a:extLst>
              <a:ext uri="{FF2B5EF4-FFF2-40B4-BE49-F238E27FC236}">
                <a16:creationId xmlns:a16="http://schemas.microsoft.com/office/drawing/2014/main" id="{5A7433EA-EED1-A622-CE95-62AE3C954AE3}"/>
              </a:ext>
            </a:extLst>
          </p:cNvPr>
          <p:cNvPicPr>
            <a:picLocks noChangeAspect="1"/>
          </p:cNvPicPr>
          <p:nvPr/>
        </p:nvPicPr>
        <p:blipFill>
          <a:blip r:embed="rId3"/>
          <a:stretch>
            <a:fillRect/>
          </a:stretch>
        </p:blipFill>
        <p:spPr>
          <a:xfrm>
            <a:off x="3847380" y="2182752"/>
            <a:ext cx="14440619" cy="8163467"/>
          </a:xfrm>
          <a:prstGeom prst="rect">
            <a:avLst/>
          </a:prstGeom>
        </p:spPr>
      </p:pic>
    </p:spTree>
    <p:extLst>
      <p:ext uri="{BB962C8B-B14F-4D97-AF65-F5344CB8AC3E}">
        <p14:creationId xmlns:p14="http://schemas.microsoft.com/office/powerpoint/2010/main" val="3333821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8F073-D85A-0163-9B86-2B55AD37E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40209-B3C7-EA01-C78B-6BE716328B8E}"/>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8A8AC8D3-A808-CBC4-CDF6-F00F600F1E4A}"/>
              </a:ext>
            </a:extLst>
          </p:cNvPr>
          <p:cNvSpPr>
            <a:spLocks noGrp="1"/>
          </p:cNvSpPr>
          <p:nvPr>
            <p:ph type="body" idx="1"/>
          </p:nvPr>
        </p:nvSpPr>
        <p:spPr/>
        <p:txBody>
          <a:bodyPr/>
          <a:lstStyle/>
          <a:p>
            <a:r>
              <a:rPr lang="en-US" sz="2800" dirty="0"/>
              <a:t>We’ll use this Fireworks Yellow small one for our muzzle flash</a:t>
            </a:r>
          </a:p>
          <a:p>
            <a:r>
              <a:rPr lang="en-US" sz="2800" dirty="0"/>
              <a:t>Hit </a:t>
            </a:r>
            <a:r>
              <a:rPr lang="en-US" sz="2800" dirty="0" err="1"/>
              <a:t>Ctrl+C</a:t>
            </a:r>
            <a:r>
              <a:rPr lang="en-US" sz="2800" dirty="0"/>
              <a:t> to copy this entire game object and head back to our original Main Scene.</a:t>
            </a:r>
          </a:p>
          <a:p>
            <a:r>
              <a:rPr lang="en-US" sz="2800" dirty="0"/>
              <a:t>Press </a:t>
            </a:r>
            <a:r>
              <a:rPr lang="en-US" sz="2800" dirty="0" err="1"/>
              <a:t>Ctrl+V</a:t>
            </a:r>
            <a:r>
              <a:rPr lang="en-US" sz="2800" dirty="0"/>
              <a:t> in the Hierarchy</a:t>
            </a:r>
          </a:p>
          <a:p>
            <a:r>
              <a:rPr lang="en-US" sz="2800" dirty="0"/>
              <a:t>Child this fireworks particle to the pistol itself.</a:t>
            </a:r>
          </a:p>
          <a:p>
            <a:r>
              <a:rPr lang="en-US" sz="2800" dirty="0"/>
              <a:t>Unpack this prefab. That way the prefab itself from </a:t>
            </a:r>
            <a:r>
              <a:rPr lang="en-US" sz="2800" dirty="0" err="1"/>
              <a:t>Sentai</a:t>
            </a:r>
            <a:r>
              <a:rPr lang="en-US" sz="2800" dirty="0"/>
              <a:t> Studios stays the same.</a:t>
            </a:r>
          </a:p>
          <a:p>
            <a:r>
              <a:rPr lang="en-US" sz="2800" dirty="0"/>
              <a:t>Rename this to our Muzzle Flash and drop it into our Prefab folder.</a:t>
            </a:r>
          </a:p>
          <a:p>
            <a:r>
              <a:rPr lang="en-US" sz="2800" dirty="0"/>
              <a:t>Reset the position to 0,0,0 in transform</a:t>
            </a:r>
          </a:p>
          <a:p>
            <a:r>
              <a:rPr lang="en-US" sz="2800" dirty="0"/>
              <a:t>Turn off the capsule and all your gizmos to place the fireworks particle </a:t>
            </a:r>
            <a:r>
              <a:rPr lang="en-US" sz="2800" dirty="0" err="1"/>
              <a:t>infront</a:t>
            </a:r>
            <a:r>
              <a:rPr lang="en-US" sz="2800" dirty="0"/>
              <a:t> of the pistol, where you want it to be.</a:t>
            </a:r>
          </a:p>
        </p:txBody>
      </p:sp>
      <p:pic>
        <p:nvPicPr>
          <p:cNvPr id="5" name="Picture 4">
            <a:extLst>
              <a:ext uri="{FF2B5EF4-FFF2-40B4-BE49-F238E27FC236}">
                <a16:creationId xmlns:a16="http://schemas.microsoft.com/office/drawing/2014/main" id="{1B0F4F9E-2FCF-C495-6D3B-117B56E743B8}"/>
              </a:ext>
            </a:extLst>
          </p:cNvPr>
          <p:cNvPicPr>
            <a:picLocks noChangeAspect="1"/>
          </p:cNvPicPr>
          <p:nvPr/>
        </p:nvPicPr>
        <p:blipFill>
          <a:blip r:embed="rId2"/>
          <a:stretch>
            <a:fillRect/>
          </a:stretch>
        </p:blipFill>
        <p:spPr>
          <a:xfrm>
            <a:off x="11040533" y="0"/>
            <a:ext cx="7116813" cy="2366830"/>
          </a:xfrm>
          <a:prstGeom prst="rect">
            <a:avLst/>
          </a:prstGeom>
        </p:spPr>
      </p:pic>
      <p:pic>
        <p:nvPicPr>
          <p:cNvPr id="7" name="Picture 6">
            <a:extLst>
              <a:ext uri="{FF2B5EF4-FFF2-40B4-BE49-F238E27FC236}">
                <a16:creationId xmlns:a16="http://schemas.microsoft.com/office/drawing/2014/main" id="{AE543DA1-1935-0D41-A2A9-D839825C8C57}"/>
              </a:ext>
            </a:extLst>
          </p:cNvPr>
          <p:cNvPicPr>
            <a:picLocks noChangeAspect="1"/>
          </p:cNvPicPr>
          <p:nvPr/>
        </p:nvPicPr>
        <p:blipFill>
          <a:blip r:embed="rId3"/>
          <a:stretch>
            <a:fillRect/>
          </a:stretch>
        </p:blipFill>
        <p:spPr>
          <a:xfrm>
            <a:off x="860027" y="6844453"/>
            <a:ext cx="16742757" cy="3281679"/>
          </a:xfrm>
          <a:prstGeom prst="rect">
            <a:avLst/>
          </a:prstGeom>
        </p:spPr>
      </p:pic>
    </p:spTree>
    <p:extLst>
      <p:ext uri="{BB962C8B-B14F-4D97-AF65-F5344CB8AC3E}">
        <p14:creationId xmlns:p14="http://schemas.microsoft.com/office/powerpoint/2010/main" val="773934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0189-9088-39C5-105D-FC3A30E32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CECB-6F72-616A-D6D0-1732D2D016F3}"/>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362EE37A-BB54-CF7B-0751-0907AA62E629}"/>
              </a:ext>
            </a:extLst>
          </p:cNvPr>
          <p:cNvSpPr>
            <a:spLocks noGrp="1"/>
          </p:cNvSpPr>
          <p:nvPr>
            <p:ph type="body" idx="1"/>
          </p:nvPr>
        </p:nvSpPr>
        <p:spPr>
          <a:xfrm>
            <a:off x="860028" y="2138064"/>
            <a:ext cx="6991885" cy="7197000"/>
          </a:xfrm>
        </p:spPr>
        <p:txBody>
          <a:bodyPr/>
          <a:lstStyle/>
          <a:p>
            <a:pPr algn="just"/>
            <a:r>
              <a:rPr lang="en-US" sz="2800" dirty="0"/>
              <a:t>Particles are too big, lets fix it</a:t>
            </a:r>
          </a:p>
          <a:p>
            <a:pPr algn="just"/>
            <a:r>
              <a:rPr lang="en-US" sz="2800" dirty="0"/>
              <a:t>Change the Scaling Mode to Hierarchy. If we don’t do that it actually won’t scale when we modify these transform properties. </a:t>
            </a:r>
          </a:p>
          <a:p>
            <a:pPr algn="just"/>
            <a:r>
              <a:rPr lang="en-US" sz="2800" dirty="0"/>
              <a:t>Change it to 0.05 </a:t>
            </a:r>
          </a:p>
          <a:p>
            <a:pPr algn="just"/>
            <a:r>
              <a:rPr lang="en-US" sz="2800" dirty="0"/>
              <a:t>Change the shape from sphere to cone.</a:t>
            </a:r>
          </a:p>
          <a:p>
            <a:pPr algn="just"/>
            <a:r>
              <a:rPr lang="en-US" sz="2800" dirty="0"/>
              <a:t>Change the cone’s direction towards forward.</a:t>
            </a:r>
          </a:p>
          <a:p>
            <a:pPr algn="just"/>
            <a:r>
              <a:rPr lang="en-US" sz="2800" dirty="0"/>
              <a:t>Reduce the Bursts count to 30 Under the Emission.</a:t>
            </a:r>
          </a:p>
          <a:p>
            <a:pPr algn="just"/>
            <a:r>
              <a:rPr lang="en-US" sz="2800" dirty="0"/>
              <a:t>Change the color if you want to.</a:t>
            </a:r>
          </a:p>
          <a:p>
            <a:pPr algn="just"/>
            <a:r>
              <a:rPr lang="en-US" sz="2800" dirty="0"/>
              <a:t>Change the start Lifetime</a:t>
            </a:r>
            <a:endParaRPr lang="en-US" sz="2200" dirty="0"/>
          </a:p>
          <a:p>
            <a:pPr algn="just"/>
            <a:endParaRPr lang="en-US" sz="2800" dirty="0"/>
          </a:p>
          <a:p>
            <a:pPr algn="just"/>
            <a:endParaRPr lang="en-US" sz="2800" dirty="0"/>
          </a:p>
        </p:txBody>
      </p:sp>
      <p:pic>
        <p:nvPicPr>
          <p:cNvPr id="5" name="Picture 4">
            <a:extLst>
              <a:ext uri="{FF2B5EF4-FFF2-40B4-BE49-F238E27FC236}">
                <a16:creationId xmlns:a16="http://schemas.microsoft.com/office/drawing/2014/main" id="{12517A9A-2090-8A24-6964-2F8730EC3EFE}"/>
              </a:ext>
            </a:extLst>
          </p:cNvPr>
          <p:cNvPicPr>
            <a:picLocks noChangeAspect="1"/>
          </p:cNvPicPr>
          <p:nvPr/>
        </p:nvPicPr>
        <p:blipFill>
          <a:blip r:embed="rId2"/>
          <a:stretch>
            <a:fillRect/>
          </a:stretch>
        </p:blipFill>
        <p:spPr>
          <a:xfrm>
            <a:off x="8104910" y="0"/>
            <a:ext cx="10183090" cy="10287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E642E5-4436-A243-76D7-895ED950E7EA}"/>
                  </a:ext>
                </a:extLst>
              </p14:cNvPr>
              <p14:cNvContentPartPr/>
              <p14:nvPr/>
            </p14:nvContentPartPr>
            <p14:xfrm>
              <a:off x="12880503" y="8185445"/>
              <a:ext cx="1663560" cy="327600"/>
            </p14:xfrm>
          </p:contentPart>
        </mc:Choice>
        <mc:Fallback xmlns="">
          <p:pic>
            <p:nvPicPr>
              <p:cNvPr id="6" name="Ink 5">
                <a:extLst>
                  <a:ext uri="{FF2B5EF4-FFF2-40B4-BE49-F238E27FC236}">
                    <a16:creationId xmlns:a16="http://schemas.microsoft.com/office/drawing/2014/main" id="{B2E642E5-4436-A243-76D7-895ED950E7EA}"/>
                  </a:ext>
                </a:extLst>
              </p:cNvPr>
              <p:cNvPicPr/>
              <p:nvPr/>
            </p:nvPicPr>
            <p:blipFill>
              <a:blip r:embed="rId4"/>
              <a:stretch>
                <a:fillRect/>
              </a:stretch>
            </p:blipFill>
            <p:spPr>
              <a:xfrm>
                <a:off x="12826503" y="8077445"/>
                <a:ext cx="1771200" cy="543240"/>
              </a:xfrm>
              <a:prstGeom prst="rect">
                <a:avLst/>
              </a:prstGeom>
            </p:spPr>
          </p:pic>
        </mc:Fallback>
      </mc:AlternateContent>
      <p:pic>
        <p:nvPicPr>
          <p:cNvPr id="10" name="Picture 9">
            <a:extLst>
              <a:ext uri="{FF2B5EF4-FFF2-40B4-BE49-F238E27FC236}">
                <a16:creationId xmlns:a16="http://schemas.microsoft.com/office/drawing/2014/main" id="{4B7BD06E-D57D-F9A2-72A2-A1AB63B3282C}"/>
              </a:ext>
            </a:extLst>
          </p:cNvPr>
          <p:cNvPicPr>
            <a:picLocks noChangeAspect="1"/>
          </p:cNvPicPr>
          <p:nvPr/>
        </p:nvPicPr>
        <p:blipFill>
          <a:blip r:embed="rId5"/>
          <a:srcRect t="68585"/>
          <a:stretch/>
        </p:blipFill>
        <p:spPr>
          <a:xfrm>
            <a:off x="0" y="9443513"/>
            <a:ext cx="8155469" cy="843487"/>
          </a:xfrm>
          <a:prstGeom prst="rect">
            <a:avLst/>
          </a:prstGeom>
        </p:spPr>
      </p:pic>
    </p:spTree>
    <p:extLst>
      <p:ext uri="{BB962C8B-B14F-4D97-AF65-F5344CB8AC3E}">
        <p14:creationId xmlns:p14="http://schemas.microsoft.com/office/powerpoint/2010/main" val="1962942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E13B5-D183-4E30-D150-AB2C1F35E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42AB7-5B6D-3CB6-2BEC-093A604A9AAE}"/>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00EC70A5-2D03-A08E-A370-0F8C4444967A}"/>
              </a:ext>
            </a:extLst>
          </p:cNvPr>
          <p:cNvSpPr>
            <a:spLocks noGrp="1"/>
          </p:cNvSpPr>
          <p:nvPr>
            <p:ph type="body" idx="1"/>
          </p:nvPr>
        </p:nvSpPr>
        <p:spPr/>
        <p:txBody>
          <a:bodyPr/>
          <a:lstStyle/>
          <a:p>
            <a:pPr marL="0" indent="0">
              <a:buNone/>
            </a:pPr>
            <a:r>
              <a:rPr lang="en-US" sz="2400" dirty="0"/>
              <a:t>TO make a </a:t>
            </a:r>
            <a:r>
              <a:rPr lang="en-US" sz="2400" dirty="0" err="1"/>
              <a:t>glowy</a:t>
            </a:r>
            <a:r>
              <a:rPr lang="en-US" sz="2400" dirty="0"/>
              <a:t> affect</a:t>
            </a:r>
          </a:p>
          <a:p>
            <a:r>
              <a:rPr lang="en-US" sz="2400" dirty="0"/>
              <a:t>Make sure Post processing on </a:t>
            </a:r>
            <a:r>
              <a:rPr lang="en-US" sz="2400" dirty="0" err="1"/>
              <a:t>MainCamera</a:t>
            </a:r>
            <a:r>
              <a:rPr lang="en-US" sz="2400" dirty="0"/>
              <a:t> is enabled.</a:t>
            </a:r>
          </a:p>
          <a:p>
            <a:r>
              <a:rPr lang="en-US" sz="2400" dirty="0"/>
              <a:t>Navigate to rendering in the Muzzle Flash inspector.</a:t>
            </a:r>
          </a:p>
          <a:p>
            <a:r>
              <a:rPr lang="en-US" sz="2400" dirty="0"/>
              <a:t>Navigate to the Assets</a:t>
            </a:r>
            <a:r>
              <a:rPr lang="en-US" sz="2400" dirty="0">
                <a:sym typeface="Wingdings" panose="05000000000000000000" pitchFamily="2" charset="2"/>
              </a:rPr>
              <a:t>/</a:t>
            </a:r>
            <a:r>
              <a:rPr lang="en-US" sz="2400" dirty="0" err="1">
                <a:sym typeface="Wingdings" panose="05000000000000000000" pitchFamily="2" charset="2"/>
              </a:rPr>
              <a:t>ImportedAssets</a:t>
            </a:r>
            <a:r>
              <a:rPr lang="en-US" sz="2400" dirty="0">
                <a:sym typeface="Wingdings" panose="05000000000000000000" pitchFamily="2" charset="2"/>
              </a:rPr>
              <a:t>/</a:t>
            </a:r>
            <a:r>
              <a:rPr lang="en-US" sz="2400" dirty="0" err="1">
                <a:sym typeface="Wingdings" panose="05000000000000000000" pitchFamily="2" charset="2"/>
              </a:rPr>
              <a:t>SimpleFX</a:t>
            </a:r>
            <a:r>
              <a:rPr lang="en-US" sz="2400" dirty="0">
                <a:sym typeface="Wingdings" panose="05000000000000000000" pitchFamily="2" charset="2"/>
              </a:rPr>
              <a:t>/Materials and drop the </a:t>
            </a:r>
            <a:r>
              <a:rPr lang="en-US" sz="2400" dirty="0" err="1">
                <a:sym typeface="Wingdings" panose="05000000000000000000" pitchFamily="2" charset="2"/>
              </a:rPr>
              <a:t>FX_GunFlash</a:t>
            </a:r>
            <a:r>
              <a:rPr lang="en-US" sz="2400" dirty="0">
                <a:sym typeface="Wingdings" panose="05000000000000000000" pitchFamily="2" charset="2"/>
              </a:rPr>
              <a:t> to the Material of Muzzle Flash</a:t>
            </a:r>
            <a:endParaRPr lang="en-US" sz="2400" dirty="0"/>
          </a:p>
          <a:p>
            <a:endParaRPr lang="en-US" sz="2400" dirty="0"/>
          </a:p>
        </p:txBody>
      </p:sp>
      <p:pic>
        <p:nvPicPr>
          <p:cNvPr id="5" name="Picture 4">
            <a:extLst>
              <a:ext uri="{FF2B5EF4-FFF2-40B4-BE49-F238E27FC236}">
                <a16:creationId xmlns:a16="http://schemas.microsoft.com/office/drawing/2014/main" id="{ECBDC0E9-4468-9B1B-9EBA-EAF2CD1DC53E}"/>
              </a:ext>
            </a:extLst>
          </p:cNvPr>
          <p:cNvPicPr>
            <a:picLocks noChangeAspect="1"/>
          </p:cNvPicPr>
          <p:nvPr/>
        </p:nvPicPr>
        <p:blipFill>
          <a:blip r:embed="rId3"/>
          <a:stretch>
            <a:fillRect/>
          </a:stretch>
        </p:blipFill>
        <p:spPr>
          <a:xfrm>
            <a:off x="4002148" y="4078514"/>
            <a:ext cx="14285852" cy="6208486"/>
          </a:xfrm>
          <a:prstGeom prst="rect">
            <a:avLst/>
          </a:prstGeom>
        </p:spPr>
      </p:pic>
      <p:grpSp>
        <p:nvGrpSpPr>
          <p:cNvPr id="8" name="Group 7">
            <a:extLst>
              <a:ext uri="{FF2B5EF4-FFF2-40B4-BE49-F238E27FC236}">
                <a16:creationId xmlns:a16="http://schemas.microsoft.com/office/drawing/2014/main" id="{41015931-FDEB-8178-EFC6-B548E7DC23B5}"/>
              </a:ext>
            </a:extLst>
          </p:cNvPr>
          <p:cNvGrpSpPr/>
          <p:nvPr/>
        </p:nvGrpSpPr>
        <p:grpSpPr>
          <a:xfrm>
            <a:off x="8229463" y="5500954"/>
            <a:ext cx="7524720" cy="3948120"/>
            <a:chOff x="8229463" y="5500954"/>
            <a:chExt cx="7524720" cy="39481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18AC245-3ED0-DA56-3D66-0D9F775B5DCF}"/>
                    </a:ext>
                  </a:extLst>
                </p14:cNvPr>
                <p14:cNvContentPartPr/>
                <p14:nvPr/>
              </p14:nvContentPartPr>
              <p14:xfrm>
                <a:off x="8229463" y="5556034"/>
                <a:ext cx="7385400" cy="3893040"/>
              </p14:xfrm>
            </p:contentPart>
          </mc:Choice>
          <mc:Fallback xmlns="">
            <p:pic>
              <p:nvPicPr>
                <p:cNvPr id="6" name="Ink 5">
                  <a:extLst>
                    <a:ext uri="{FF2B5EF4-FFF2-40B4-BE49-F238E27FC236}">
                      <a16:creationId xmlns:a16="http://schemas.microsoft.com/office/drawing/2014/main" id="{F18AC245-3ED0-DA56-3D66-0D9F775B5DCF}"/>
                    </a:ext>
                  </a:extLst>
                </p:cNvPr>
                <p:cNvPicPr/>
                <p:nvPr/>
              </p:nvPicPr>
              <p:blipFill>
                <a:blip r:embed="rId5"/>
                <a:stretch>
                  <a:fillRect/>
                </a:stretch>
              </p:blipFill>
              <p:spPr>
                <a:xfrm>
                  <a:off x="8193463" y="5520394"/>
                  <a:ext cx="7457040" cy="396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9798C83-3313-F774-EF4F-425CCF9470C0}"/>
                    </a:ext>
                  </a:extLst>
                </p14:cNvPr>
                <p14:cNvContentPartPr/>
                <p14:nvPr/>
              </p14:nvContentPartPr>
              <p14:xfrm>
                <a:off x="15413623" y="5500954"/>
                <a:ext cx="340560" cy="216000"/>
              </p14:xfrm>
            </p:contentPart>
          </mc:Choice>
          <mc:Fallback xmlns="">
            <p:pic>
              <p:nvPicPr>
                <p:cNvPr id="7" name="Ink 6">
                  <a:extLst>
                    <a:ext uri="{FF2B5EF4-FFF2-40B4-BE49-F238E27FC236}">
                      <a16:creationId xmlns:a16="http://schemas.microsoft.com/office/drawing/2014/main" id="{E9798C83-3313-F774-EF4F-425CCF9470C0}"/>
                    </a:ext>
                  </a:extLst>
                </p:cNvPr>
                <p:cNvPicPr/>
                <p:nvPr/>
              </p:nvPicPr>
              <p:blipFill>
                <a:blip r:embed="rId7"/>
                <a:stretch>
                  <a:fillRect/>
                </a:stretch>
              </p:blipFill>
              <p:spPr>
                <a:xfrm>
                  <a:off x="15377983" y="5464954"/>
                  <a:ext cx="412200" cy="287640"/>
                </a:xfrm>
                <a:prstGeom prst="rect">
                  <a:avLst/>
                </a:prstGeom>
              </p:spPr>
            </p:pic>
          </mc:Fallback>
        </mc:AlternateContent>
      </p:grpSp>
      <p:pic>
        <p:nvPicPr>
          <p:cNvPr id="10" name="Picture 9">
            <a:extLst>
              <a:ext uri="{FF2B5EF4-FFF2-40B4-BE49-F238E27FC236}">
                <a16:creationId xmlns:a16="http://schemas.microsoft.com/office/drawing/2014/main" id="{73817C7D-A5A3-8B29-A1F1-3195F827E277}"/>
              </a:ext>
            </a:extLst>
          </p:cNvPr>
          <p:cNvPicPr>
            <a:picLocks noChangeAspect="1"/>
          </p:cNvPicPr>
          <p:nvPr/>
        </p:nvPicPr>
        <p:blipFill>
          <a:blip r:embed="rId8"/>
          <a:stretch>
            <a:fillRect/>
          </a:stretch>
        </p:blipFill>
        <p:spPr>
          <a:xfrm>
            <a:off x="-1" y="5556034"/>
            <a:ext cx="3921389" cy="4730966"/>
          </a:xfrm>
          <a:prstGeom prst="rect">
            <a:avLst/>
          </a:prstGeom>
        </p:spPr>
      </p:pic>
    </p:spTree>
    <p:extLst>
      <p:ext uri="{BB962C8B-B14F-4D97-AF65-F5344CB8AC3E}">
        <p14:creationId xmlns:p14="http://schemas.microsoft.com/office/powerpoint/2010/main" val="37369562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7440-A19D-523A-32BF-15522C7EA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88B2F-0AE9-A1FC-5D9C-465238DA6FC6}"/>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A8A27B4D-C291-5852-5F3C-331B93ABCE06}"/>
              </a:ext>
            </a:extLst>
          </p:cNvPr>
          <p:cNvSpPr>
            <a:spLocks noGrp="1"/>
          </p:cNvSpPr>
          <p:nvPr>
            <p:ph type="body" idx="1"/>
          </p:nvPr>
        </p:nvSpPr>
        <p:spPr>
          <a:xfrm>
            <a:off x="860028" y="2138064"/>
            <a:ext cx="6813760" cy="7197000"/>
          </a:xfrm>
        </p:spPr>
        <p:txBody>
          <a:bodyPr/>
          <a:lstStyle/>
          <a:p>
            <a:pPr marL="0" indent="0">
              <a:buNone/>
            </a:pPr>
            <a:r>
              <a:rPr lang="en-US" sz="3600" dirty="0"/>
              <a:t>Open Weapon class and set up the particle system. And play when we shoot.</a:t>
            </a:r>
          </a:p>
          <a:p>
            <a:pPr marL="0" indent="0">
              <a:buNone/>
            </a:pPr>
            <a:r>
              <a:rPr lang="en-US" sz="3600" dirty="0"/>
              <a:t>Untick Play on Awake in unity</a:t>
            </a:r>
          </a:p>
          <a:p>
            <a:pPr marL="0" indent="0">
              <a:buNone/>
            </a:pPr>
            <a:endParaRPr lang="en-US" sz="3600" dirty="0"/>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Go to Pistol and assign our muzzle flash to it.</a:t>
            </a:r>
          </a:p>
          <a:p>
            <a:pPr marL="0" indent="0">
              <a:buNone/>
            </a:pPr>
            <a:endParaRPr lang="en-US" sz="3600" dirty="0"/>
          </a:p>
        </p:txBody>
      </p:sp>
      <p:pic>
        <p:nvPicPr>
          <p:cNvPr id="9" name="Picture 8">
            <a:extLst>
              <a:ext uri="{FF2B5EF4-FFF2-40B4-BE49-F238E27FC236}">
                <a16:creationId xmlns:a16="http://schemas.microsoft.com/office/drawing/2014/main" id="{ABF9D28C-CB53-EDD5-0391-5CB71C68C354}"/>
              </a:ext>
            </a:extLst>
          </p:cNvPr>
          <p:cNvPicPr>
            <a:picLocks noChangeAspect="1"/>
          </p:cNvPicPr>
          <p:nvPr/>
        </p:nvPicPr>
        <p:blipFill>
          <a:blip r:embed="rId2"/>
          <a:stretch>
            <a:fillRect/>
          </a:stretch>
        </p:blipFill>
        <p:spPr>
          <a:xfrm>
            <a:off x="7866013" y="251012"/>
            <a:ext cx="10421988" cy="10035988"/>
          </a:xfrm>
          <a:prstGeom prst="rect">
            <a:avLst/>
          </a:prstGeom>
        </p:spPr>
      </p:pic>
      <p:sp>
        <p:nvSpPr>
          <p:cNvPr id="10" name="Rectangle 9">
            <a:extLst>
              <a:ext uri="{FF2B5EF4-FFF2-40B4-BE49-F238E27FC236}">
                <a16:creationId xmlns:a16="http://schemas.microsoft.com/office/drawing/2014/main" id="{E5A89F30-0D55-AD9D-DE45-3112CA4C8C3F}"/>
              </a:ext>
            </a:extLst>
          </p:cNvPr>
          <p:cNvSpPr/>
          <p:nvPr/>
        </p:nvSpPr>
        <p:spPr>
          <a:xfrm>
            <a:off x="8522567" y="8722303"/>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B3B8E5-3FE7-4007-D3E1-25396ACFD37A}"/>
              </a:ext>
            </a:extLst>
          </p:cNvPr>
          <p:cNvSpPr/>
          <p:nvPr/>
        </p:nvSpPr>
        <p:spPr>
          <a:xfrm>
            <a:off x="8522567" y="1313500"/>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FD86936-D247-4DCB-7E15-43B71E000E2C}"/>
              </a:ext>
            </a:extLst>
          </p:cNvPr>
          <p:cNvPicPr>
            <a:picLocks noChangeAspect="1"/>
          </p:cNvPicPr>
          <p:nvPr/>
        </p:nvPicPr>
        <p:blipFill>
          <a:blip r:embed="rId3"/>
          <a:stretch>
            <a:fillRect/>
          </a:stretch>
        </p:blipFill>
        <p:spPr>
          <a:xfrm>
            <a:off x="409679" y="4829227"/>
            <a:ext cx="7264109" cy="2203050"/>
          </a:xfrm>
          <a:prstGeom prst="rect">
            <a:avLst/>
          </a:prstGeom>
        </p:spPr>
      </p:pic>
      <p:pic>
        <p:nvPicPr>
          <p:cNvPr id="15" name="Picture 14">
            <a:extLst>
              <a:ext uri="{FF2B5EF4-FFF2-40B4-BE49-F238E27FC236}">
                <a16:creationId xmlns:a16="http://schemas.microsoft.com/office/drawing/2014/main" id="{AA9687F0-2A02-A4EA-FDF7-17892AD84523}"/>
              </a:ext>
            </a:extLst>
          </p:cNvPr>
          <p:cNvPicPr>
            <a:picLocks noChangeAspect="1"/>
          </p:cNvPicPr>
          <p:nvPr/>
        </p:nvPicPr>
        <p:blipFill>
          <a:blip r:embed="rId4"/>
          <a:stretch>
            <a:fillRect/>
          </a:stretch>
        </p:blipFill>
        <p:spPr>
          <a:xfrm>
            <a:off x="667803" y="8630805"/>
            <a:ext cx="6552247" cy="1656195"/>
          </a:xfrm>
          <a:prstGeom prst="rect">
            <a:avLst/>
          </a:prstGeom>
        </p:spPr>
      </p:pic>
    </p:spTree>
    <p:extLst>
      <p:ext uri="{BB962C8B-B14F-4D97-AF65-F5344CB8AC3E}">
        <p14:creationId xmlns:p14="http://schemas.microsoft.com/office/powerpoint/2010/main" val="1450769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1412</TotalTime>
  <Words>8174</Words>
  <Application>Microsoft Office PowerPoint</Application>
  <PresentationFormat>Custom</PresentationFormat>
  <Paragraphs>872</Paragraphs>
  <Slides>203</Slides>
  <Notes>148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203</vt:i4>
      </vt:variant>
    </vt:vector>
  </HeadingPairs>
  <TitlesOfParts>
    <vt:vector size="209" baseType="lpstr">
      <vt:lpstr>Consolas</vt:lpstr>
      <vt:lpstr>Arial</vt:lpstr>
      <vt:lpstr>Helvetica Neue</vt:lpstr>
      <vt:lpstr>Wingdings</vt:lpstr>
      <vt:lpstr>Simple Light</vt:lpstr>
      <vt:lpstr>Black</vt:lpstr>
      <vt:lpstr>Welcome To Zombie Runner</vt:lpstr>
      <vt:lpstr>Zombie Runner</vt:lpstr>
      <vt:lpstr>Zombie Runner Game Design</vt:lpstr>
      <vt:lpstr>Core Gameplay Overview</vt:lpstr>
      <vt:lpstr>Game Design</vt:lpstr>
      <vt:lpstr>Game Theme</vt:lpstr>
      <vt:lpstr>MVP Features -  In Order Of Priority</vt:lpstr>
      <vt:lpstr>What Theme Will You Implement?</vt:lpstr>
      <vt:lpstr>Creating the Unity 6 project</vt:lpstr>
      <vt:lpstr>Adding First Person Controller</vt:lpstr>
      <vt:lpstr>Import Standard Assets</vt:lpstr>
      <vt:lpstr>Import Standard Assets</vt:lpstr>
      <vt:lpstr>Import Standard Assets</vt:lpstr>
      <vt:lpstr>Import Standard Assets</vt:lpstr>
      <vt:lpstr>Character Controller</vt:lpstr>
      <vt:lpstr>Character Controller – Slope limit</vt:lpstr>
      <vt:lpstr>Character Controller –Step Offset</vt:lpstr>
      <vt:lpstr>Character Controller –Skin Width</vt:lpstr>
      <vt:lpstr>Import Standard Assets</vt:lpstr>
      <vt:lpstr>Import Standard Assets</vt:lpstr>
      <vt:lpstr>Import Standard Assets</vt:lpstr>
      <vt:lpstr>Create our own scene from the Scratch</vt:lpstr>
      <vt:lpstr>Creating the scene</vt:lpstr>
      <vt:lpstr>Creating the scene</vt:lpstr>
      <vt:lpstr>Creating the scene</vt:lpstr>
      <vt:lpstr>NavMesh Agent</vt:lpstr>
      <vt:lpstr>NavMesh Agent</vt:lpstr>
      <vt:lpstr>NavMesh Agent</vt:lpstr>
      <vt:lpstr>NavMesh Agent</vt:lpstr>
      <vt:lpstr>NavMesh Agent</vt:lpstr>
      <vt:lpstr>NavMesh Agent</vt:lpstr>
      <vt:lpstr>NavMesh Agent</vt:lpstr>
      <vt:lpstr>NavMesh Agent</vt:lpstr>
      <vt:lpstr>NavMesh Agent</vt:lpstr>
      <vt:lpstr>NavMesh Agent</vt:lpstr>
      <vt:lpstr>NavMesh Agent</vt:lpstr>
      <vt:lpstr>NavMesh Agent</vt:lpstr>
      <vt:lpstr>Challenge – Chase the Player</vt:lpstr>
      <vt:lpstr>Chase the Player</vt:lpstr>
      <vt:lpstr>Chase the Player</vt:lpstr>
      <vt:lpstr>Agent Jump and drop height</vt:lpstr>
      <vt:lpstr>Agent Jump and drop height</vt:lpstr>
      <vt:lpstr>Layers</vt:lpstr>
      <vt:lpstr>Layers</vt:lpstr>
      <vt:lpstr>Navmesh agent</vt:lpstr>
      <vt:lpstr>Enemy Chase Range</vt:lpstr>
      <vt:lpstr>Enemy Chase Range</vt:lpstr>
      <vt:lpstr>OnDrawGizmosSelected()</vt:lpstr>
      <vt:lpstr>Enemy AI – Attack if provoked</vt:lpstr>
      <vt:lpstr>Enemy Behaviour - Provoked</vt:lpstr>
      <vt:lpstr>Enemy Behaviour - Once Provoked</vt:lpstr>
      <vt:lpstr>Enemy AI – Attack if provoked</vt:lpstr>
      <vt:lpstr>Enemy AI – Attack if provoked</vt:lpstr>
      <vt:lpstr>Importing the assets</vt:lpstr>
      <vt:lpstr>Adding a robot </vt:lpstr>
      <vt:lpstr>Adding a robot</vt:lpstr>
      <vt:lpstr>Equip the Gun</vt:lpstr>
      <vt:lpstr>Equip the Gun</vt:lpstr>
      <vt:lpstr>Equip the Gun</vt:lpstr>
      <vt:lpstr>Equip the Gun</vt:lpstr>
      <vt:lpstr>Equip the Gun</vt:lpstr>
      <vt:lpstr>Equip the Gun</vt:lpstr>
      <vt:lpstr>Equip the Gun</vt:lpstr>
      <vt:lpstr>Removing the shadows on Pistol</vt:lpstr>
      <vt:lpstr>Removing the shadows on Pistol</vt:lpstr>
      <vt:lpstr>Raycasting</vt:lpstr>
      <vt:lpstr>PowerPoint Presentation</vt:lpstr>
      <vt:lpstr>Raycasting</vt:lpstr>
      <vt:lpstr>C# Out Keyword</vt:lpstr>
      <vt:lpstr>C# Out Keyword</vt:lpstr>
      <vt:lpstr>Raycasting</vt:lpstr>
      <vt:lpstr>Raycasting</vt:lpstr>
      <vt:lpstr>Raycasting</vt:lpstr>
      <vt:lpstr>Raycasting</vt:lpstr>
      <vt:lpstr>Raycasting</vt:lpstr>
      <vt:lpstr>Shoot Input</vt:lpstr>
      <vt:lpstr>Shoot Input</vt:lpstr>
      <vt:lpstr>Shoot Input</vt:lpstr>
      <vt:lpstr>Shoot Input</vt:lpstr>
      <vt:lpstr>Shoot Input</vt:lpstr>
      <vt:lpstr>Shoot Input</vt:lpstr>
      <vt:lpstr>Shoot Input - Summary</vt:lpstr>
      <vt:lpstr>Shoot Input - Summary</vt:lpstr>
      <vt:lpstr>Shoot Input</vt:lpstr>
      <vt:lpstr>Shoot Input</vt:lpstr>
      <vt:lpstr>Shoot Input</vt:lpstr>
      <vt:lpstr>Shoot Input</vt:lpstr>
      <vt:lpstr>Enemy Health</vt:lpstr>
      <vt:lpstr>Enemy Health</vt:lpstr>
      <vt:lpstr>Enemy Health</vt:lpstr>
      <vt:lpstr>Clean up our code – Weapon script</vt:lpstr>
      <vt:lpstr>Clean up our code – Weapon script</vt:lpstr>
      <vt:lpstr>Clean up our code – Weapon script</vt:lpstr>
      <vt:lpstr>Muzzle Flash</vt:lpstr>
      <vt:lpstr>Muzzle Flash</vt:lpstr>
      <vt:lpstr>Muzzle Flash</vt:lpstr>
      <vt:lpstr>Muzzle Flash</vt:lpstr>
      <vt:lpstr>Muzzle Flash</vt:lpstr>
      <vt:lpstr>Muzzle Flash</vt:lpstr>
      <vt:lpstr>PowerPoint Presentation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Hit VFX</vt:lpstr>
      <vt:lpstr>Hit VFX</vt:lpstr>
      <vt:lpstr>Hit VFX</vt:lpstr>
      <vt:lpstr>Hit VFX</vt:lpstr>
      <vt:lpstr>Hit VFX</vt:lpstr>
      <vt:lpstr>Hit VFX</vt:lpstr>
      <vt:lpstr>Intro to ProBuilder</vt:lpstr>
      <vt:lpstr>Intro to ProBuilder</vt:lpstr>
      <vt:lpstr>Pro Builder</vt:lpstr>
      <vt:lpstr>PowerPoint Presentation</vt:lpstr>
      <vt:lpstr>PowerPoint Presentation</vt:lpstr>
      <vt:lpstr>PowerPoint Presentation</vt:lpstr>
      <vt:lpstr>Introducing Animator Controller</vt:lpstr>
      <vt:lpstr>Creating A Simple Animation</vt:lpstr>
      <vt:lpstr>A 5 Minute Challenge</vt:lpstr>
      <vt:lpstr>Animator Transition Conditions</vt:lpstr>
      <vt:lpstr>Adding Conditions</vt:lpstr>
      <vt:lpstr>Trigger Animation In Code</vt:lpstr>
      <vt:lpstr>Set Attack Animation</vt:lpstr>
      <vt:lpstr>Use Animation Events</vt:lpstr>
      <vt:lpstr>Create Player Health Class</vt:lpstr>
      <vt:lpstr>Set Up Player Health</vt:lpstr>
      <vt:lpstr>Rotate To Face Target</vt:lpstr>
      <vt:lpstr>PowerPoint Presentation</vt:lpstr>
      <vt:lpstr>PowerPoint Presentation</vt:lpstr>
      <vt:lpstr>Game Over User Interface</vt:lpstr>
      <vt:lpstr>Create Scene Loader</vt:lpstr>
      <vt:lpstr>Create A Death Handler</vt:lpstr>
      <vt:lpstr>Call HandleDeath()</vt:lpstr>
      <vt:lpstr>Using BroadcastMessage()</vt:lpstr>
      <vt:lpstr>Play With BroadcastMessage</vt:lpstr>
      <vt:lpstr>Early Gameplay Loop</vt:lpstr>
      <vt:lpstr>Do A Tuning Pass In Your Sandbox</vt:lpstr>
      <vt:lpstr>Weapon System Overview</vt:lpstr>
      <vt:lpstr>Weapon Zoom - Field Of View</vt:lpstr>
      <vt:lpstr>Start Our Camera Zoom</vt:lpstr>
      <vt:lpstr>Weapon Zoom - Mouse Sensitivity</vt:lpstr>
      <vt:lpstr>Change Mouse Sensitivity</vt:lpstr>
      <vt:lpstr>Basic Ammo Functionality</vt:lpstr>
      <vt:lpstr>Finish Our Basic Ammo Functionality</vt:lpstr>
      <vt:lpstr>Multiple Weapon Types</vt:lpstr>
      <vt:lpstr>Add A Third Weapon Type</vt:lpstr>
      <vt:lpstr>Weapon Differentiation</vt:lpstr>
      <vt:lpstr>Tune Your Weapons</vt:lpstr>
      <vt:lpstr>Set Active Weapon</vt:lpstr>
      <vt:lpstr>Player Input To Select Weapon</vt:lpstr>
      <vt:lpstr>Complete Weapon Selection</vt:lpstr>
      <vt:lpstr>Complete Weapon Selection</vt:lpstr>
      <vt:lpstr>Public Enum &amp; Private Class </vt:lpstr>
      <vt:lpstr>Terminology I’ll Use</vt:lpstr>
      <vt:lpstr>Different Weapon Different Ammo </vt:lpstr>
      <vt:lpstr>Complete Our Ammo Class</vt:lpstr>
      <vt:lpstr>Quick Bug Fix Challenge</vt:lpstr>
      <vt:lpstr>Fix The Zoom Bug</vt:lpstr>
      <vt:lpstr>Ammo Pickup - Part 1</vt:lpstr>
      <vt:lpstr>Create The PickUp Framework</vt:lpstr>
      <vt:lpstr>Ammo Pickup - Part 2</vt:lpstr>
      <vt:lpstr>Let’s Add A Zombie</vt:lpstr>
      <vt:lpstr>Update Enemy Death Moment</vt:lpstr>
      <vt:lpstr>Quick Zombie Attack Challenge</vt:lpstr>
      <vt:lpstr>Our Zombie No Longer Hurts Us!</vt:lpstr>
      <vt:lpstr>Flex Your Level Design Muscles</vt:lpstr>
      <vt:lpstr>PowerPoint Presentation</vt:lpstr>
      <vt:lpstr>Design A Level</vt:lpstr>
      <vt:lpstr>Add Terrain &amp; Trees</vt:lpstr>
      <vt:lpstr>Add Terrain &amp; Trees</vt:lpstr>
      <vt:lpstr>ProBuilder For Making Props</vt:lpstr>
      <vt:lpstr>Make A Bullet Prop</vt:lpstr>
      <vt:lpstr>ProBuilder To Make Rooms</vt:lpstr>
      <vt:lpstr>Add A Roof</vt:lpstr>
      <vt:lpstr>ProBuilder To Make Levels</vt:lpstr>
      <vt:lpstr>Finish Your Level</vt:lpstr>
      <vt:lpstr>Adding Textures With ProBuilder</vt:lpstr>
      <vt:lpstr>Texture Your Level</vt:lpstr>
      <vt:lpstr>We Need Some Lights</vt:lpstr>
      <vt:lpstr>Light Your Level</vt:lpstr>
      <vt:lpstr>Create A Flashlight</vt:lpstr>
      <vt:lpstr>Decay Your Flashlight</vt:lpstr>
      <vt:lpstr>Create A Battery Pickup</vt:lpstr>
      <vt:lpstr>Make A Battery Pickup</vt:lpstr>
      <vt:lpstr>Display Current Ammo UI</vt:lpstr>
      <vt:lpstr>Damage Received UI</vt:lpstr>
      <vt:lpstr>Give Visual Indicator Of Damage</vt:lpstr>
      <vt:lpstr>Props &amp; Polish</vt:lpstr>
      <vt:lpstr>My Challenge To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Zombie Runner</dc:title>
  <cp:lastModifiedBy>Mazhar Bukhari</cp:lastModifiedBy>
  <cp:revision>425</cp:revision>
  <dcterms:modified xsi:type="dcterms:W3CDTF">2024-12-11T10:22:58Z</dcterms:modified>
</cp:coreProperties>
</file>